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heme/theme2.xml" ContentType="application/vnd.openxmlformats-officedocument.theme+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notesSlides/notesSlide1.xml" ContentType="application/vnd.openxmlformats-officedocument.presentationml.notesSlide+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notesSlides/notesSlide2.xml" ContentType="application/vnd.openxmlformats-officedocument.presentationml.notesSlide+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0.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4"/>
  </p:notesMasterIdLst>
  <p:sldIdLst>
    <p:sldId id="256" r:id="rId2"/>
    <p:sldId id="267" r:id="rId3"/>
    <p:sldId id="270" r:id="rId4"/>
    <p:sldId id="272" r:id="rId5"/>
    <p:sldId id="263" r:id="rId6"/>
    <p:sldId id="269" r:id="rId7"/>
    <p:sldId id="273" r:id="rId8"/>
    <p:sldId id="271" r:id="rId9"/>
    <p:sldId id="258" r:id="rId10"/>
    <p:sldId id="261" r:id="rId11"/>
    <p:sldId id="275" r:id="rId12"/>
    <p:sldId id="274" r:id="rId13"/>
  </p:sldIdLst>
  <p:sldSz cx="10969625" cy="6170613"/>
  <p:notesSz cx="6858000" cy="9144000"/>
  <p:custDataLst>
    <p:tags r:id="rId15"/>
  </p:custDataLst>
  <p:defaultTextStyle>
    <a:defPPr>
      <a:defRPr lang="en-US"/>
    </a:defPPr>
    <a:lvl1pPr marL="0" algn="l" defTabSz="914400" rtl="0" eaLnBrk="1" latinLnBrk="0" hangingPunct="1">
      <a:buFontTx/>
      <a:buNone/>
      <a:defRPr lang="en-US" sz="1800" b="0" i="0" u="none" kern="1200">
        <a:solidFill>
          <a:schemeClr val="tx1"/>
        </a:solidFill>
        <a:latin typeface="Bosch Office Sans"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0" userDrawn="1">
          <p15:clr>
            <a:srgbClr val="A4A3A4"/>
          </p15:clr>
        </p15:guide>
        <p15:guide id="2" orient="horz" pos="656" userDrawn="1">
          <p15:clr>
            <a:srgbClr val="A4A3A4"/>
          </p15:clr>
        </p15:guide>
        <p15:guide id="3" orient="horz" pos="816" userDrawn="1">
          <p15:clr>
            <a:srgbClr val="A4A3A4"/>
          </p15:clr>
        </p15:guide>
        <p15:guide id="4" orient="horz" pos="3440" userDrawn="1">
          <p15:clr>
            <a:srgbClr val="A4A3A4"/>
          </p15:clr>
        </p15:guide>
        <p15:guide id="5" pos="160" userDrawn="1">
          <p15:clr>
            <a:srgbClr val="A4A3A4"/>
          </p15:clr>
        </p15:guide>
        <p15:guide id="6" pos="674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4233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75" d="100"/>
          <a:sy n="75" d="100"/>
        </p:scale>
        <p:origin x="1392" y="474"/>
      </p:cViewPr>
      <p:guideLst>
        <p:guide orient="horz" pos="160"/>
        <p:guide orient="horz" pos="656"/>
        <p:guide orient="horz" pos="816"/>
        <p:guide orient="horz" pos="3440"/>
        <p:guide pos="160"/>
        <p:guide pos="674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jp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E2B3804-EAE9-49C4-8A5C-0EB1C16C76CC}" type="datetimeFigureOut">
              <a:rPr lang="en-US" smtClean="0"/>
              <a:t>1/18/2019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AB5C0A8-914A-4314-9FAD-B3FE24F782C5}" type="slidenum">
              <a:rPr lang="en-US" smtClean="0"/>
              <a:t>‹#›</a:t>
            </a:fld>
            <a:endParaRPr lang="en-US"/>
          </a:p>
        </p:txBody>
      </p:sp>
    </p:spTree>
    <p:extLst>
      <p:ext uri="{BB962C8B-B14F-4D97-AF65-F5344CB8AC3E}">
        <p14:creationId xmlns:p14="http://schemas.microsoft.com/office/powerpoint/2010/main" val="18096380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endParaRPr lang="en-US" dirty="0"/>
          </a:p>
        </p:txBody>
      </p:sp>
      <p:sp>
        <p:nvSpPr>
          <p:cNvPr id="4" name="Slide Number Placeholder 3"/>
          <p:cNvSpPr>
            <a:spLocks noGrp="1"/>
          </p:cNvSpPr>
          <p:nvPr>
            <p:ph type="sldNum" sz="quarter" idx="10"/>
          </p:nvPr>
        </p:nvSpPr>
        <p:spPr/>
        <p:txBody>
          <a:bodyPr/>
          <a:lstStyle/>
          <a:p>
            <a:fld id="{0FCA80DC-1783-49A5-A57B-A7D6FB8EB1F3}" type="slidenum">
              <a:rPr lang="en-US" smtClean="0"/>
              <a:t>3</a:t>
            </a:fld>
            <a:endParaRPr lang="en-US"/>
          </a:p>
        </p:txBody>
      </p:sp>
    </p:spTree>
    <p:extLst>
      <p:ext uri="{BB962C8B-B14F-4D97-AF65-F5344CB8AC3E}">
        <p14:creationId xmlns:p14="http://schemas.microsoft.com/office/powerpoint/2010/main" val="30042451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endParaRPr lang="en-US" dirty="0"/>
          </a:p>
        </p:txBody>
      </p:sp>
      <p:sp>
        <p:nvSpPr>
          <p:cNvPr id="4" name="Slide Number Placeholder 3"/>
          <p:cNvSpPr>
            <a:spLocks noGrp="1"/>
          </p:cNvSpPr>
          <p:nvPr>
            <p:ph type="sldNum" sz="quarter" idx="10"/>
          </p:nvPr>
        </p:nvSpPr>
        <p:spPr/>
        <p:txBody>
          <a:bodyPr/>
          <a:lstStyle/>
          <a:p>
            <a:fld id="{0FCA80DC-1783-49A5-A57B-A7D6FB8EB1F3}" type="slidenum">
              <a:rPr lang="en-US" smtClean="0"/>
              <a:t>4</a:t>
            </a:fld>
            <a:endParaRPr lang="en-US"/>
          </a:p>
        </p:txBody>
      </p:sp>
    </p:spTree>
    <p:extLst>
      <p:ext uri="{BB962C8B-B14F-4D97-AF65-F5344CB8AC3E}">
        <p14:creationId xmlns:p14="http://schemas.microsoft.com/office/powerpoint/2010/main" val="59739619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5.xml"/><Relationship Id="rId1" Type="http://schemas.openxmlformats.org/officeDocument/2006/relationships/tags" Target="../tags/tag4.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3" name="Subtitle 2" hidden="1"/>
          <p:cNvSpPr>
            <a:spLocks noGrp="1"/>
          </p:cNvSpPr>
          <p:nvPr>
            <p:ph type="subTitle" idx="1"/>
            <p:custDataLst>
              <p:tags r:id="rId1"/>
            </p:custDataLst>
          </p:nvPr>
        </p:nvSpPr>
        <p:spPr>
          <a:xfrm>
            <a:off x="0" y="0"/>
            <a:ext cx="1270000" cy="12700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anchor="t">
            <a:noAutofit/>
          </a:bodyPr>
          <a:lstStyle>
            <a:lvl1pPr marL="0" indent="0" algn="l">
              <a:lnSpc>
                <a:spcPct val="100000"/>
              </a:lnSpc>
              <a:spcBef>
                <a:spcPts val="0"/>
              </a:spcBef>
              <a:spcAft>
                <a:spcPts val="0"/>
              </a:spcAft>
              <a:buClrTx/>
              <a:buSzPct val="100000"/>
              <a:buFontTx/>
              <a:buNone/>
              <a:defRPr sz="100" b="0" i="0" u="none" spc="0">
                <a:solidFill>
                  <a:schemeClr val="tx1"/>
                </a:solidFill>
                <a:latin typeface="Bosch Office Sans" pitchFamily="2" charset="0"/>
              </a:defRPr>
            </a:lvl1pPr>
            <a:lvl2pPr marL="411358" indent="0" algn="ctr">
              <a:buNone/>
              <a:defRPr sz="1799"/>
            </a:lvl2pPr>
            <a:lvl3pPr marL="822716" indent="0" algn="ctr">
              <a:buNone/>
              <a:defRPr sz="1619"/>
            </a:lvl3pPr>
            <a:lvl4pPr marL="1234075" indent="0" algn="ctr">
              <a:buNone/>
              <a:defRPr sz="1440"/>
            </a:lvl4pPr>
            <a:lvl5pPr marL="1645433" indent="0" algn="ctr">
              <a:buNone/>
              <a:defRPr sz="1440"/>
            </a:lvl5pPr>
            <a:lvl6pPr marL="2056792" indent="0" algn="ctr">
              <a:buNone/>
              <a:defRPr sz="1440"/>
            </a:lvl6pPr>
            <a:lvl7pPr marL="2468150" indent="0" algn="ctr">
              <a:buNone/>
              <a:defRPr sz="1440"/>
            </a:lvl7pPr>
            <a:lvl8pPr marL="2879509" indent="0" algn="ctr">
              <a:buNone/>
              <a:defRPr sz="1440"/>
            </a:lvl8pPr>
            <a:lvl9pPr marL="3290867" indent="0" algn="ctr">
              <a:buNone/>
              <a:defRPr sz="1440"/>
            </a:lvl9pPr>
          </a:lstStyle>
          <a:p>
            <a:r>
              <a:rPr lang="en-US" smtClean="0"/>
              <a:t>Click to edit Master subtitle style</a:t>
            </a:r>
            <a:endParaRPr lang="de-DE" dirty="0"/>
          </a:p>
        </p:txBody>
      </p:sp>
      <p:sp>
        <p:nvSpPr>
          <p:cNvPr id="2" name="Title 1"/>
          <p:cNvSpPr>
            <a:spLocks noGrp="1"/>
          </p:cNvSpPr>
          <p:nvPr>
            <p:ph type="ctrTitle"/>
            <p:custDataLst>
              <p:tags r:id="rId2"/>
            </p:custDataLst>
          </p:nvPr>
        </p:nvSpPr>
        <p:spPr>
          <a:xfrm>
            <a:off x="259080" y="259080"/>
            <a:ext cx="9872980" cy="520446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chorCtr="0">
            <a:normAutofit/>
          </a:bodyPr>
          <a:lstStyle>
            <a:lvl1pPr algn="l">
              <a:lnSpc>
                <a:spcPct val="90000"/>
              </a:lnSpc>
              <a:spcBef>
                <a:spcPts val="0"/>
              </a:spcBef>
              <a:spcAft>
                <a:spcPts val="0"/>
              </a:spcAft>
              <a:buFontTx/>
              <a:buNone/>
              <a:defRPr sz="8000" b="0" i="0" u="none" cap="all" spc="0">
                <a:solidFill>
                  <a:srgbClr val="FFFFFF"/>
                </a:solidFill>
                <a:latin typeface="Bosch Office Sans" pitchFamily="2" charset="0"/>
              </a:defRPr>
            </a:lvl1pPr>
          </a:lstStyle>
          <a:p>
            <a:r>
              <a:rPr lang="en-US" smtClean="0"/>
              <a:t>Click to edit Master title style</a:t>
            </a:r>
            <a:endParaRPr lang="de-DE" dirty="0"/>
          </a:p>
        </p:txBody>
      </p:sp>
    </p:spTree>
    <p:extLst>
      <p:ext uri="{BB962C8B-B14F-4D97-AF65-F5344CB8AC3E}">
        <p14:creationId xmlns:p14="http://schemas.microsoft.com/office/powerpoint/2010/main" val="4538940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dirty="0"/>
          </a:p>
        </p:txBody>
      </p:sp>
    </p:spTree>
    <p:extLst>
      <p:ext uri="{BB962C8B-B14F-4D97-AF65-F5344CB8AC3E}">
        <p14:creationId xmlns:p14="http://schemas.microsoft.com/office/powerpoint/2010/main" val="3764058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852075" y="328614"/>
            <a:ext cx="2364089" cy="5229225"/>
          </a:xfrm>
        </p:spPr>
        <p:txBody>
          <a:bodyPr vert="eaVert"/>
          <a:lstStyle/>
          <a:p>
            <a:r>
              <a:rPr lang="en-US" smtClean="0"/>
              <a:t>Click to edit Master title style</a:t>
            </a:r>
            <a:endParaRPr lang="de-DE"/>
          </a:p>
        </p:txBody>
      </p:sp>
      <p:sp>
        <p:nvSpPr>
          <p:cNvPr id="3" name="Vertical Text Placeholder 2"/>
          <p:cNvSpPr>
            <a:spLocks noGrp="1"/>
          </p:cNvSpPr>
          <p:nvPr>
            <p:ph type="body" orient="vert" idx="1"/>
          </p:nvPr>
        </p:nvSpPr>
        <p:spPr>
          <a:xfrm>
            <a:off x="753463" y="328614"/>
            <a:ext cx="6895434" cy="52292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extLst>
      <p:ext uri="{BB962C8B-B14F-4D97-AF65-F5344CB8AC3E}">
        <p14:creationId xmlns:p14="http://schemas.microsoft.com/office/powerpoint/2010/main" val="37887268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reserve="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0077107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346075" y="1295400"/>
            <a:ext cx="5060950" cy="416877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5559425" y="1295400"/>
            <a:ext cx="5062538" cy="20081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Content Placeholder 4"/>
          <p:cNvSpPr>
            <a:spLocks noGrp="1"/>
          </p:cNvSpPr>
          <p:nvPr>
            <p:ph sz="quarter" idx="3"/>
          </p:nvPr>
        </p:nvSpPr>
        <p:spPr>
          <a:xfrm>
            <a:off x="5559425" y="3455988"/>
            <a:ext cx="5062538" cy="200818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3655632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extLst>
      <p:ext uri="{BB962C8B-B14F-4D97-AF65-F5344CB8AC3E}">
        <p14:creationId xmlns:p14="http://schemas.microsoft.com/office/powerpoint/2010/main" val="29847297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49230" y="1538290"/>
            <a:ext cx="9460586" cy="2566987"/>
          </a:xfrm>
        </p:spPr>
        <p:txBody>
          <a:bodyPr anchor="b"/>
          <a:lstStyle>
            <a:lvl1pPr>
              <a:defRPr sz="5398"/>
            </a:lvl1pPr>
          </a:lstStyle>
          <a:p>
            <a:r>
              <a:rPr lang="en-US" smtClean="0"/>
              <a:t>Click to edit Master title style</a:t>
            </a:r>
            <a:endParaRPr lang="de-DE"/>
          </a:p>
        </p:txBody>
      </p:sp>
      <p:sp>
        <p:nvSpPr>
          <p:cNvPr id="3" name="Text Placeholder 2"/>
          <p:cNvSpPr>
            <a:spLocks noGrp="1"/>
          </p:cNvSpPr>
          <p:nvPr>
            <p:ph type="body" idx="1"/>
          </p:nvPr>
        </p:nvSpPr>
        <p:spPr>
          <a:xfrm>
            <a:off x="749230" y="4129088"/>
            <a:ext cx="9460586" cy="1350962"/>
          </a:xfrm>
        </p:spPr>
        <p:txBody>
          <a:bodyPr/>
          <a:lstStyle>
            <a:lvl1pPr marL="0" indent="0">
              <a:buNone/>
              <a:defRPr sz="2159">
                <a:solidFill>
                  <a:schemeClr val="tx1">
                    <a:tint val="75000"/>
                  </a:schemeClr>
                </a:solidFill>
              </a:defRPr>
            </a:lvl1pPr>
            <a:lvl2pPr marL="411358" indent="0">
              <a:buNone/>
              <a:defRPr sz="1799">
                <a:solidFill>
                  <a:schemeClr val="tx1">
                    <a:tint val="75000"/>
                  </a:schemeClr>
                </a:solidFill>
              </a:defRPr>
            </a:lvl2pPr>
            <a:lvl3pPr marL="822716" indent="0">
              <a:buNone/>
              <a:defRPr sz="1619">
                <a:solidFill>
                  <a:schemeClr val="tx1">
                    <a:tint val="75000"/>
                  </a:schemeClr>
                </a:solidFill>
              </a:defRPr>
            </a:lvl3pPr>
            <a:lvl4pPr marL="1234075" indent="0">
              <a:buNone/>
              <a:defRPr sz="1440">
                <a:solidFill>
                  <a:schemeClr val="tx1">
                    <a:tint val="75000"/>
                  </a:schemeClr>
                </a:solidFill>
              </a:defRPr>
            </a:lvl4pPr>
            <a:lvl5pPr marL="1645433" indent="0">
              <a:buNone/>
              <a:defRPr sz="1440">
                <a:solidFill>
                  <a:schemeClr val="tx1">
                    <a:tint val="75000"/>
                  </a:schemeClr>
                </a:solidFill>
              </a:defRPr>
            </a:lvl5pPr>
            <a:lvl6pPr marL="2056792" indent="0">
              <a:buNone/>
              <a:defRPr sz="1440">
                <a:solidFill>
                  <a:schemeClr val="tx1">
                    <a:tint val="75000"/>
                  </a:schemeClr>
                </a:solidFill>
              </a:defRPr>
            </a:lvl6pPr>
            <a:lvl7pPr marL="2468150" indent="0">
              <a:buNone/>
              <a:defRPr sz="1440">
                <a:solidFill>
                  <a:schemeClr val="tx1">
                    <a:tint val="75000"/>
                  </a:schemeClr>
                </a:solidFill>
              </a:defRPr>
            </a:lvl7pPr>
            <a:lvl8pPr marL="2879509" indent="0">
              <a:buNone/>
              <a:defRPr sz="1440">
                <a:solidFill>
                  <a:schemeClr val="tx1">
                    <a:tint val="75000"/>
                  </a:schemeClr>
                </a:solidFill>
              </a:defRPr>
            </a:lvl8pPr>
            <a:lvl9pPr marL="3290867" indent="0">
              <a:buNone/>
              <a:defRPr sz="1440">
                <a:solidFill>
                  <a:schemeClr val="tx1">
                    <a:tint val="75000"/>
                  </a:schemeClr>
                </a:solidFill>
              </a:defRPr>
            </a:lvl9pPr>
          </a:lstStyle>
          <a:p>
            <a:pPr lvl="0"/>
            <a:r>
              <a:rPr lang="en-US" smtClean="0"/>
              <a:t>Click to edit Master text styles</a:t>
            </a:r>
          </a:p>
        </p:txBody>
      </p:sp>
    </p:spTree>
    <p:extLst>
      <p:ext uri="{BB962C8B-B14F-4D97-AF65-F5344CB8AC3E}">
        <p14:creationId xmlns:p14="http://schemas.microsoft.com/office/powerpoint/2010/main" val="20852385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Content Placeholder 2"/>
          <p:cNvSpPr>
            <a:spLocks noGrp="1"/>
          </p:cNvSpPr>
          <p:nvPr>
            <p:ph sz="half" idx="1"/>
          </p:nvPr>
        </p:nvSpPr>
        <p:spPr>
          <a:xfrm>
            <a:off x="345567" y="1296000"/>
            <a:ext cx="4861931" cy="4168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Content Placeholder 3"/>
          <p:cNvSpPr>
            <a:spLocks noGrp="1"/>
          </p:cNvSpPr>
          <p:nvPr>
            <p:ph sz="half" idx="2"/>
          </p:nvPr>
        </p:nvSpPr>
        <p:spPr>
          <a:xfrm>
            <a:off x="5759445" y="1295999"/>
            <a:ext cx="4861931" cy="4168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extLst>
      <p:ext uri="{BB962C8B-B14F-4D97-AF65-F5344CB8AC3E}">
        <p14:creationId xmlns:p14="http://schemas.microsoft.com/office/powerpoint/2010/main" val="15109581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55580" y="328613"/>
            <a:ext cx="9460586" cy="1192212"/>
          </a:xfrm>
        </p:spPr>
        <p:txBody>
          <a:bodyPr/>
          <a:lstStyle/>
          <a:p>
            <a:r>
              <a:rPr lang="en-US" smtClean="0"/>
              <a:t>Click to edit Master title style</a:t>
            </a:r>
            <a:endParaRPr lang="de-DE"/>
          </a:p>
        </p:txBody>
      </p:sp>
      <p:sp>
        <p:nvSpPr>
          <p:cNvPr id="3" name="Text Placeholder 2"/>
          <p:cNvSpPr>
            <a:spLocks noGrp="1"/>
          </p:cNvSpPr>
          <p:nvPr>
            <p:ph type="body" idx="1"/>
          </p:nvPr>
        </p:nvSpPr>
        <p:spPr>
          <a:xfrm>
            <a:off x="755580" y="1512888"/>
            <a:ext cx="4641401" cy="741362"/>
          </a:xfrm>
        </p:spPr>
        <p:txBody>
          <a:bodyPr anchor="b"/>
          <a:lstStyle>
            <a:lvl1pPr marL="0" indent="0">
              <a:buNone/>
              <a:defRPr sz="2159" b="1"/>
            </a:lvl1pPr>
            <a:lvl2pPr marL="411358" indent="0">
              <a:buNone/>
              <a:defRPr sz="1799" b="1"/>
            </a:lvl2pPr>
            <a:lvl3pPr marL="822716" indent="0">
              <a:buNone/>
              <a:defRPr sz="1619" b="1"/>
            </a:lvl3pPr>
            <a:lvl4pPr marL="1234075" indent="0">
              <a:buNone/>
              <a:defRPr sz="1440" b="1"/>
            </a:lvl4pPr>
            <a:lvl5pPr marL="1645433" indent="0">
              <a:buNone/>
              <a:defRPr sz="1440" b="1"/>
            </a:lvl5pPr>
            <a:lvl6pPr marL="2056792" indent="0">
              <a:buNone/>
              <a:defRPr sz="1440" b="1"/>
            </a:lvl6pPr>
            <a:lvl7pPr marL="2468150" indent="0">
              <a:buNone/>
              <a:defRPr sz="1440" b="1"/>
            </a:lvl7pPr>
            <a:lvl8pPr marL="2879509" indent="0">
              <a:buNone/>
              <a:defRPr sz="1440" b="1"/>
            </a:lvl8pPr>
            <a:lvl9pPr marL="3290867" indent="0">
              <a:buNone/>
              <a:defRPr sz="1440" b="1"/>
            </a:lvl9pPr>
          </a:lstStyle>
          <a:p>
            <a:pPr lvl="0"/>
            <a:r>
              <a:rPr lang="en-US" smtClean="0"/>
              <a:t>Click to edit Master text styles</a:t>
            </a:r>
          </a:p>
        </p:txBody>
      </p:sp>
      <p:sp>
        <p:nvSpPr>
          <p:cNvPr id="4" name="Content Placeholder 3"/>
          <p:cNvSpPr>
            <a:spLocks noGrp="1"/>
          </p:cNvSpPr>
          <p:nvPr>
            <p:ph sz="half" idx="2"/>
          </p:nvPr>
        </p:nvSpPr>
        <p:spPr>
          <a:xfrm>
            <a:off x="755580" y="2254251"/>
            <a:ext cx="4641401" cy="33147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dirty="0"/>
          </a:p>
        </p:txBody>
      </p:sp>
      <p:sp>
        <p:nvSpPr>
          <p:cNvPr id="5" name="Text Placeholder 4"/>
          <p:cNvSpPr>
            <a:spLocks noGrp="1"/>
          </p:cNvSpPr>
          <p:nvPr>
            <p:ph type="body" sz="quarter" idx="3"/>
          </p:nvPr>
        </p:nvSpPr>
        <p:spPr>
          <a:xfrm>
            <a:off x="5553598" y="1512888"/>
            <a:ext cx="4662567" cy="741362"/>
          </a:xfrm>
        </p:spPr>
        <p:txBody>
          <a:bodyPr anchor="b"/>
          <a:lstStyle>
            <a:lvl1pPr marL="0" indent="0">
              <a:buNone/>
              <a:defRPr sz="2159" b="1"/>
            </a:lvl1pPr>
            <a:lvl2pPr marL="411358" indent="0">
              <a:buNone/>
              <a:defRPr sz="1799" b="1"/>
            </a:lvl2pPr>
            <a:lvl3pPr marL="822716" indent="0">
              <a:buNone/>
              <a:defRPr sz="1619" b="1"/>
            </a:lvl3pPr>
            <a:lvl4pPr marL="1234075" indent="0">
              <a:buNone/>
              <a:defRPr sz="1440" b="1"/>
            </a:lvl4pPr>
            <a:lvl5pPr marL="1645433" indent="0">
              <a:buNone/>
              <a:defRPr sz="1440" b="1"/>
            </a:lvl5pPr>
            <a:lvl6pPr marL="2056792" indent="0">
              <a:buNone/>
              <a:defRPr sz="1440" b="1"/>
            </a:lvl6pPr>
            <a:lvl7pPr marL="2468150" indent="0">
              <a:buNone/>
              <a:defRPr sz="1440" b="1"/>
            </a:lvl7pPr>
            <a:lvl8pPr marL="2879509" indent="0">
              <a:buNone/>
              <a:defRPr sz="1440" b="1"/>
            </a:lvl8pPr>
            <a:lvl9pPr marL="3290867" indent="0">
              <a:buNone/>
              <a:defRPr sz="1440" b="1"/>
            </a:lvl9pPr>
          </a:lstStyle>
          <a:p>
            <a:pPr lvl="0"/>
            <a:r>
              <a:rPr lang="en-US" smtClean="0"/>
              <a:t>Click to edit Master text styles</a:t>
            </a:r>
          </a:p>
        </p:txBody>
      </p:sp>
      <p:sp>
        <p:nvSpPr>
          <p:cNvPr id="6" name="Content Placeholder 5"/>
          <p:cNvSpPr>
            <a:spLocks noGrp="1"/>
          </p:cNvSpPr>
          <p:nvPr>
            <p:ph sz="quarter" idx="4"/>
          </p:nvPr>
        </p:nvSpPr>
        <p:spPr>
          <a:xfrm>
            <a:off x="5553598" y="2254251"/>
            <a:ext cx="4662567" cy="33147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extLst>
      <p:ext uri="{BB962C8B-B14F-4D97-AF65-F5344CB8AC3E}">
        <p14:creationId xmlns:p14="http://schemas.microsoft.com/office/powerpoint/2010/main" val="25154617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Tree>
    <p:extLst>
      <p:ext uri="{BB962C8B-B14F-4D97-AF65-F5344CB8AC3E}">
        <p14:creationId xmlns:p14="http://schemas.microsoft.com/office/powerpoint/2010/main" val="26952259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0779447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55579" y="411163"/>
            <a:ext cx="3538725" cy="1439862"/>
          </a:xfrm>
        </p:spPr>
        <p:txBody>
          <a:bodyPr anchor="b"/>
          <a:lstStyle>
            <a:lvl1pPr>
              <a:defRPr sz="2879"/>
            </a:lvl1pPr>
          </a:lstStyle>
          <a:p>
            <a:r>
              <a:rPr lang="en-US" smtClean="0"/>
              <a:t>Click to edit Master title style</a:t>
            </a:r>
            <a:endParaRPr lang="de-DE"/>
          </a:p>
        </p:txBody>
      </p:sp>
      <p:sp>
        <p:nvSpPr>
          <p:cNvPr id="3" name="Content Placeholder 2"/>
          <p:cNvSpPr>
            <a:spLocks noGrp="1"/>
          </p:cNvSpPr>
          <p:nvPr>
            <p:ph idx="1"/>
          </p:nvPr>
        </p:nvSpPr>
        <p:spPr>
          <a:xfrm>
            <a:off x="4662566" y="889001"/>
            <a:ext cx="5553598" cy="4384675"/>
          </a:xfrm>
        </p:spPr>
        <p:txBody>
          <a:bodyPr/>
          <a:lstStyle>
            <a:lvl1pPr>
              <a:defRPr sz="2879"/>
            </a:lvl1pPr>
            <a:lvl2pPr>
              <a:defRPr sz="2519"/>
            </a:lvl2pPr>
            <a:lvl3pPr>
              <a:defRPr sz="2159"/>
            </a:lvl3pPr>
            <a:lvl4pPr>
              <a:defRPr sz="1799"/>
            </a:lvl4pPr>
            <a:lvl5pPr>
              <a:defRPr sz="1799"/>
            </a:lvl5pPr>
            <a:lvl6pPr>
              <a:defRPr sz="1799"/>
            </a:lvl6pPr>
            <a:lvl7pPr>
              <a:defRPr sz="1799"/>
            </a:lvl7pPr>
            <a:lvl8pPr>
              <a:defRPr sz="1799"/>
            </a:lvl8pPr>
            <a:lvl9pPr>
              <a:defRPr sz="1799"/>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Text Placeholder 3"/>
          <p:cNvSpPr>
            <a:spLocks noGrp="1"/>
          </p:cNvSpPr>
          <p:nvPr>
            <p:ph type="body" sz="half" idx="2"/>
          </p:nvPr>
        </p:nvSpPr>
        <p:spPr>
          <a:xfrm>
            <a:off x="755579" y="1851025"/>
            <a:ext cx="3538725" cy="3429000"/>
          </a:xfrm>
        </p:spPr>
        <p:txBody>
          <a:bodyPr/>
          <a:lstStyle>
            <a:lvl1pPr marL="0" indent="0">
              <a:buNone/>
              <a:defRPr sz="1440"/>
            </a:lvl1pPr>
            <a:lvl2pPr marL="411358" indent="0">
              <a:buNone/>
              <a:defRPr sz="1260"/>
            </a:lvl2pPr>
            <a:lvl3pPr marL="822716" indent="0">
              <a:buNone/>
              <a:defRPr sz="1080"/>
            </a:lvl3pPr>
            <a:lvl4pPr marL="1234075" indent="0">
              <a:buNone/>
              <a:defRPr sz="900"/>
            </a:lvl4pPr>
            <a:lvl5pPr marL="1645433" indent="0">
              <a:buNone/>
              <a:defRPr sz="900"/>
            </a:lvl5pPr>
            <a:lvl6pPr marL="2056792" indent="0">
              <a:buNone/>
              <a:defRPr sz="900"/>
            </a:lvl6pPr>
            <a:lvl7pPr marL="2468150" indent="0">
              <a:buNone/>
              <a:defRPr sz="900"/>
            </a:lvl7pPr>
            <a:lvl8pPr marL="2879509" indent="0">
              <a:buNone/>
              <a:defRPr sz="900"/>
            </a:lvl8pPr>
            <a:lvl9pPr marL="3290867" indent="0">
              <a:buNone/>
              <a:defRPr sz="900"/>
            </a:lvl9pPr>
          </a:lstStyle>
          <a:p>
            <a:pPr lvl="0"/>
            <a:r>
              <a:rPr lang="en-US" smtClean="0"/>
              <a:t>Click to edit Master text styles</a:t>
            </a:r>
          </a:p>
        </p:txBody>
      </p:sp>
    </p:spTree>
    <p:extLst>
      <p:ext uri="{BB962C8B-B14F-4D97-AF65-F5344CB8AC3E}">
        <p14:creationId xmlns:p14="http://schemas.microsoft.com/office/powerpoint/2010/main" val="25169843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55579" y="411163"/>
            <a:ext cx="3538725" cy="1439862"/>
          </a:xfrm>
        </p:spPr>
        <p:txBody>
          <a:bodyPr anchor="b"/>
          <a:lstStyle>
            <a:lvl1pPr>
              <a:defRPr sz="2879"/>
            </a:lvl1pPr>
          </a:lstStyle>
          <a:p>
            <a:r>
              <a:rPr lang="en-US" smtClean="0"/>
              <a:t>Click to edit Master title style</a:t>
            </a:r>
            <a:endParaRPr lang="de-DE"/>
          </a:p>
        </p:txBody>
      </p:sp>
      <p:sp>
        <p:nvSpPr>
          <p:cNvPr id="3" name="Picture Placeholder 2"/>
          <p:cNvSpPr>
            <a:spLocks noGrp="1"/>
          </p:cNvSpPr>
          <p:nvPr>
            <p:ph type="pic" idx="1"/>
          </p:nvPr>
        </p:nvSpPr>
        <p:spPr>
          <a:xfrm>
            <a:off x="4662566" y="889001"/>
            <a:ext cx="5553598" cy="4384675"/>
          </a:xfrm>
        </p:spPr>
        <p:txBody>
          <a:bodyPr/>
          <a:lstStyle>
            <a:lvl1pPr marL="0" indent="0">
              <a:buNone/>
              <a:defRPr sz="2879"/>
            </a:lvl1pPr>
            <a:lvl2pPr marL="411358" indent="0">
              <a:buNone/>
              <a:defRPr sz="2519"/>
            </a:lvl2pPr>
            <a:lvl3pPr marL="822716" indent="0">
              <a:buNone/>
              <a:defRPr sz="2159"/>
            </a:lvl3pPr>
            <a:lvl4pPr marL="1234075" indent="0">
              <a:buNone/>
              <a:defRPr sz="1799"/>
            </a:lvl4pPr>
            <a:lvl5pPr marL="1645433" indent="0">
              <a:buNone/>
              <a:defRPr sz="1799"/>
            </a:lvl5pPr>
            <a:lvl6pPr marL="2056792" indent="0">
              <a:buNone/>
              <a:defRPr sz="1799"/>
            </a:lvl6pPr>
            <a:lvl7pPr marL="2468150" indent="0">
              <a:buNone/>
              <a:defRPr sz="1799"/>
            </a:lvl7pPr>
            <a:lvl8pPr marL="2879509" indent="0">
              <a:buNone/>
              <a:defRPr sz="1799"/>
            </a:lvl8pPr>
            <a:lvl9pPr marL="3290867" indent="0">
              <a:buNone/>
              <a:defRPr sz="1799"/>
            </a:lvl9pPr>
          </a:lstStyle>
          <a:p>
            <a:r>
              <a:rPr lang="en-US" smtClean="0"/>
              <a:t>Click icon to add picture</a:t>
            </a:r>
            <a:endParaRPr lang="de-DE"/>
          </a:p>
        </p:txBody>
      </p:sp>
      <p:sp>
        <p:nvSpPr>
          <p:cNvPr id="4" name="Text Placeholder 3"/>
          <p:cNvSpPr>
            <a:spLocks noGrp="1"/>
          </p:cNvSpPr>
          <p:nvPr>
            <p:ph type="body" sz="half" idx="2"/>
          </p:nvPr>
        </p:nvSpPr>
        <p:spPr>
          <a:xfrm>
            <a:off x="755579" y="1851025"/>
            <a:ext cx="3538725" cy="3429000"/>
          </a:xfrm>
        </p:spPr>
        <p:txBody>
          <a:bodyPr/>
          <a:lstStyle>
            <a:lvl1pPr marL="0" indent="0">
              <a:buNone/>
              <a:defRPr sz="1440"/>
            </a:lvl1pPr>
            <a:lvl2pPr marL="411358" indent="0">
              <a:buNone/>
              <a:defRPr sz="1260"/>
            </a:lvl2pPr>
            <a:lvl3pPr marL="822716" indent="0">
              <a:buNone/>
              <a:defRPr sz="1080"/>
            </a:lvl3pPr>
            <a:lvl4pPr marL="1234075" indent="0">
              <a:buNone/>
              <a:defRPr sz="900"/>
            </a:lvl4pPr>
            <a:lvl5pPr marL="1645433" indent="0">
              <a:buNone/>
              <a:defRPr sz="900"/>
            </a:lvl5pPr>
            <a:lvl6pPr marL="2056792" indent="0">
              <a:buNone/>
              <a:defRPr sz="900"/>
            </a:lvl6pPr>
            <a:lvl7pPr marL="2468150" indent="0">
              <a:buNone/>
              <a:defRPr sz="900"/>
            </a:lvl7pPr>
            <a:lvl8pPr marL="2879509" indent="0">
              <a:buNone/>
              <a:defRPr sz="900"/>
            </a:lvl8pPr>
            <a:lvl9pPr marL="3290867" indent="0">
              <a:buNone/>
              <a:defRPr sz="900"/>
            </a:lvl9pPr>
          </a:lstStyle>
          <a:p>
            <a:pPr lvl="0"/>
            <a:r>
              <a:rPr lang="en-US" smtClean="0"/>
              <a:t>Click to edit Master text styles</a:t>
            </a:r>
          </a:p>
        </p:txBody>
      </p:sp>
    </p:spTree>
    <p:extLst>
      <p:ext uri="{BB962C8B-B14F-4D97-AF65-F5344CB8AC3E}">
        <p14:creationId xmlns:p14="http://schemas.microsoft.com/office/powerpoint/2010/main" val="31380650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2.em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tags" Target="../tags/tag3.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ags" Target="../tags/tag2.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45567" y="648000"/>
            <a:ext cx="8221606" cy="388800"/>
          </a:xfrm>
          <a:prstGeom prst="rect">
            <a:avLst/>
          </a:prstGeom>
        </p:spPr>
        <p:txBody>
          <a:bodyPr vert="horz" lIns="0" tIns="0" rIns="0" bIns="0" rtlCol="0" anchor="ctr">
            <a:noAutofit/>
          </a:bodyPr>
          <a:lstStyle/>
          <a:p>
            <a:r>
              <a:rPr lang="en-US" smtClean="0"/>
              <a:t>Click to edit Master title style</a:t>
            </a:r>
            <a:endParaRPr lang="de-DE" dirty="0"/>
          </a:p>
        </p:txBody>
      </p:sp>
      <p:sp>
        <p:nvSpPr>
          <p:cNvPr id="3" name="Text Placeholder 2"/>
          <p:cNvSpPr>
            <a:spLocks noGrp="1"/>
          </p:cNvSpPr>
          <p:nvPr>
            <p:ph type="body" idx="1"/>
          </p:nvPr>
        </p:nvSpPr>
        <p:spPr>
          <a:xfrm>
            <a:off x="345568" y="1296000"/>
            <a:ext cx="10275808" cy="4168800"/>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Seventh level</a:t>
            </a:r>
          </a:p>
          <a:p>
            <a:pPr lvl="7"/>
            <a:r>
              <a:rPr lang="en-US" dirty="0"/>
              <a:t>Eighth level</a:t>
            </a:r>
          </a:p>
          <a:p>
            <a:pPr lvl="8"/>
            <a:r>
              <a:rPr lang="en-US" dirty="0"/>
              <a:t>Ninth level</a:t>
            </a:r>
            <a:endParaRPr lang="de-DE" dirty="0"/>
          </a:p>
        </p:txBody>
      </p:sp>
      <p:pic>
        <p:nvPicPr>
          <p:cNvPr id="4" name="Picture 3"/>
          <p:cNvPicPr>
            <a:picLocks/>
          </p:cNvPicPr>
          <p:nvPr userDrawn="1">
            <p:custDataLst>
              <p:tags r:id="rId15"/>
            </p:custDataLst>
          </p:nvPr>
        </p:nvPicPr>
        <p:blipFill>
          <a:blip r:embed="rId17">
            <a:extLst>
              <a:ext uri="{28A0092B-C50C-407E-A947-70E740481C1C}">
                <a14:useLocalDpi xmlns:a14="http://schemas.microsoft.com/office/drawing/2010/main" val="0"/>
              </a:ext>
            </a:extLst>
          </a:blip>
          <a:stretch>
            <a:fillRect/>
          </a:stretch>
        </p:blipFill>
        <p:spPr>
          <a:xfrm>
            <a:off x="0" y="6041390"/>
            <a:ext cx="10970260" cy="129540"/>
          </a:xfrm>
          <a:prstGeom prst="rect">
            <a:avLst/>
          </a:prstGeo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pic>
      <p:pic>
        <p:nvPicPr>
          <p:cNvPr id="18" name="Picture 17"/>
          <p:cNvPicPr>
            <a:picLocks/>
          </p:cNvPicPr>
          <p:nvPr userDrawn="1">
            <p:custDataLst>
              <p:tags r:id="rId16"/>
            </p:custDataLst>
          </p:nvPr>
        </p:nvPicPr>
        <p:blipFill>
          <a:blip r:embed="rId18" cstate="print">
            <a:extLst>
              <a:ext uri="{28A0092B-C50C-407E-A947-70E740481C1C}">
                <a14:useLocalDpi xmlns:a14="http://schemas.microsoft.com/office/drawing/2010/main" val="0"/>
              </a:ext>
            </a:extLst>
          </a:blip>
          <a:stretch>
            <a:fillRect/>
          </a:stretch>
        </p:blipFill>
        <p:spPr>
          <a:xfrm>
            <a:off x="9758680" y="5464810"/>
            <a:ext cx="1094740" cy="575310"/>
          </a:xfrm>
          <a:prstGeom prst="rect">
            <a:avLst/>
          </a:prstGeom>
        </p:spPr>
      </p:pic>
    </p:spTree>
    <p:extLst>
      <p:ext uri="{BB962C8B-B14F-4D97-AF65-F5344CB8AC3E}">
        <p14:creationId xmlns:p14="http://schemas.microsoft.com/office/powerpoint/2010/main" val="283489730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txStyles>
    <p:titleStyle>
      <a:lvl1pPr algn="l" defTabSz="822716" rtl="0" eaLnBrk="1" latinLnBrk="0" hangingPunct="1">
        <a:lnSpc>
          <a:spcPct val="90000"/>
        </a:lnSpc>
        <a:spcBef>
          <a:spcPct val="0"/>
        </a:spcBef>
        <a:buFontTx/>
        <a:buNone/>
        <a:defRPr sz="1800" b="0" i="0" u="none" kern="1200">
          <a:solidFill>
            <a:schemeClr val="tx1"/>
          </a:solidFill>
          <a:latin typeface="Bosch Office Sans" pitchFamily="2" charset="0"/>
          <a:ea typeface="+mj-ea"/>
          <a:cs typeface="+mj-cs"/>
        </a:defRPr>
      </a:lvl1pPr>
    </p:titleStyle>
    <p:bodyStyle>
      <a:lvl1pPr marL="251460" indent="-251460" algn="l" defTabSz="822716" rtl="0" eaLnBrk="1" latinLnBrk="0" hangingPunct="1">
        <a:lnSpc>
          <a:spcPct val="107000"/>
        </a:lnSpc>
        <a:spcBef>
          <a:spcPts val="500"/>
        </a:spcBef>
        <a:buClrTx/>
        <a:buSzPct val="100000"/>
        <a:buFont typeface="Wingdings 3" panose="05040102010807070707" pitchFamily="18" charset="2"/>
        <a:buChar char=""/>
        <a:defRPr sz="1800" b="0" i="0" u="none" kern="1200">
          <a:solidFill>
            <a:schemeClr val="tx1"/>
          </a:solidFill>
          <a:latin typeface="Bosch Office Sans" pitchFamily="2" charset="0"/>
          <a:ea typeface="+mn-ea"/>
          <a:cs typeface="+mn-cs"/>
        </a:defRPr>
      </a:lvl1pPr>
      <a:lvl2pPr marL="508000" indent="-274320" algn="l" defTabSz="822716" rtl="0" eaLnBrk="1" latinLnBrk="0" hangingPunct="1">
        <a:lnSpc>
          <a:spcPct val="103000"/>
        </a:lnSpc>
        <a:spcBef>
          <a:spcPts val="500"/>
        </a:spcBef>
        <a:buClrTx/>
        <a:buSzPct val="100000"/>
        <a:buFont typeface="Wingdings 3" panose="05040102010807070707" pitchFamily="18" charset="2"/>
        <a:buChar char=""/>
        <a:defRPr sz="1600" b="0" i="0" u="none" kern="1200">
          <a:solidFill>
            <a:schemeClr val="tx1"/>
          </a:solidFill>
          <a:latin typeface="Bosch Office Sans" pitchFamily="2" charset="0"/>
          <a:ea typeface="+mn-ea"/>
          <a:cs typeface="+mn-cs"/>
        </a:defRPr>
      </a:lvl2pPr>
      <a:lvl3pPr marL="730250" indent="-204470" algn="l" defTabSz="822716" rtl="0" eaLnBrk="1" latinLnBrk="0" hangingPunct="1">
        <a:lnSpc>
          <a:spcPct val="102000"/>
        </a:lnSpc>
        <a:spcBef>
          <a:spcPts val="500"/>
        </a:spcBef>
        <a:buClrTx/>
        <a:buSzPct val="100000"/>
        <a:buFontTx/>
        <a:buChar char="‒"/>
        <a:defRPr sz="1400" b="0" i="0" u="none" kern="1200">
          <a:solidFill>
            <a:schemeClr val="tx1"/>
          </a:solidFill>
          <a:latin typeface="Bosch Office Sans" pitchFamily="2" charset="0"/>
          <a:ea typeface="+mn-ea"/>
          <a:cs typeface="+mn-cs"/>
        </a:defRPr>
      </a:lvl3pPr>
      <a:lvl4pPr marL="932180" indent="-184150" algn="l" defTabSz="822716" rtl="0" eaLnBrk="1" latinLnBrk="0" hangingPunct="1">
        <a:lnSpc>
          <a:spcPct val="103000"/>
        </a:lnSpc>
        <a:spcBef>
          <a:spcPts val="500"/>
        </a:spcBef>
        <a:buClrTx/>
        <a:buSzPct val="100000"/>
        <a:buFontTx/>
        <a:buChar char="‒"/>
        <a:defRPr sz="1300" b="0" i="0" u="none" kern="1200">
          <a:solidFill>
            <a:schemeClr val="tx1"/>
          </a:solidFill>
          <a:latin typeface="Bosch Office Sans" pitchFamily="2" charset="0"/>
          <a:ea typeface="+mn-ea"/>
          <a:cs typeface="+mn-cs"/>
        </a:defRPr>
      </a:lvl4pPr>
      <a:lvl5pPr marL="932180" indent="-184150" algn="l" defTabSz="822716" rtl="0" eaLnBrk="1" latinLnBrk="0" hangingPunct="1">
        <a:lnSpc>
          <a:spcPct val="103000"/>
        </a:lnSpc>
        <a:spcBef>
          <a:spcPts val="500"/>
        </a:spcBef>
        <a:buClrTx/>
        <a:buSzPct val="100000"/>
        <a:buFontTx/>
        <a:buChar char="‒"/>
        <a:defRPr sz="1300" b="0" i="0" u="none" kern="1200">
          <a:solidFill>
            <a:schemeClr val="tx1"/>
          </a:solidFill>
          <a:latin typeface="Bosch Office Sans" pitchFamily="2" charset="0"/>
          <a:ea typeface="+mn-ea"/>
          <a:cs typeface="+mn-cs"/>
        </a:defRPr>
      </a:lvl5pPr>
      <a:lvl6pPr marL="932180" indent="-184150" algn="l" defTabSz="822716" rtl="0" eaLnBrk="1" latinLnBrk="0" hangingPunct="1">
        <a:lnSpc>
          <a:spcPct val="103000"/>
        </a:lnSpc>
        <a:spcBef>
          <a:spcPts val="500"/>
        </a:spcBef>
        <a:buClrTx/>
        <a:buSzPct val="100000"/>
        <a:buFontTx/>
        <a:buChar char="‒"/>
        <a:defRPr sz="1300" b="0" i="0" u="none" kern="1200">
          <a:solidFill>
            <a:schemeClr val="tx1"/>
          </a:solidFill>
          <a:latin typeface="Bosch Office Sans" pitchFamily="2" charset="0"/>
          <a:ea typeface="+mn-ea"/>
          <a:cs typeface="+mn-cs"/>
        </a:defRPr>
      </a:lvl6pPr>
      <a:lvl7pPr marL="932180" indent="-184150" algn="l" defTabSz="822716" rtl="0" eaLnBrk="1" latinLnBrk="0" hangingPunct="1">
        <a:lnSpc>
          <a:spcPct val="103000"/>
        </a:lnSpc>
        <a:spcBef>
          <a:spcPts val="500"/>
        </a:spcBef>
        <a:buClrTx/>
        <a:buSzPct val="100000"/>
        <a:buFontTx/>
        <a:buChar char="‒"/>
        <a:defRPr sz="1300" b="0" i="0" u="none" kern="1200">
          <a:solidFill>
            <a:schemeClr val="tx1"/>
          </a:solidFill>
          <a:latin typeface="Bosch Office Sans" pitchFamily="2" charset="0"/>
          <a:ea typeface="+mn-ea"/>
          <a:cs typeface="+mn-cs"/>
        </a:defRPr>
      </a:lvl7pPr>
      <a:lvl8pPr marL="932180" indent="-184150" algn="l" defTabSz="822716" rtl="0" eaLnBrk="1" latinLnBrk="0" hangingPunct="1">
        <a:lnSpc>
          <a:spcPct val="103000"/>
        </a:lnSpc>
        <a:spcBef>
          <a:spcPts val="500"/>
        </a:spcBef>
        <a:buClrTx/>
        <a:buSzPct val="100000"/>
        <a:buFontTx/>
        <a:buChar char="‒"/>
        <a:defRPr sz="1300" b="0" i="0" u="none" kern="1200">
          <a:solidFill>
            <a:schemeClr val="tx1"/>
          </a:solidFill>
          <a:latin typeface="Bosch Office Sans" pitchFamily="2" charset="0"/>
          <a:ea typeface="+mn-ea"/>
          <a:cs typeface="+mn-cs"/>
        </a:defRPr>
      </a:lvl8pPr>
      <a:lvl9pPr marL="932180" indent="-184150" algn="l" defTabSz="822716" rtl="0" eaLnBrk="1" latinLnBrk="0" hangingPunct="1">
        <a:lnSpc>
          <a:spcPct val="103000"/>
        </a:lnSpc>
        <a:spcBef>
          <a:spcPts val="500"/>
        </a:spcBef>
        <a:buClrTx/>
        <a:buSzPct val="100000"/>
        <a:buFontTx/>
        <a:buChar char="‒"/>
        <a:defRPr sz="1300" b="0" i="0" u="none" kern="1200" baseline="0">
          <a:solidFill>
            <a:schemeClr val="tx1"/>
          </a:solidFill>
          <a:latin typeface="Bosch Office Sans" pitchFamily="2" charset="0"/>
          <a:ea typeface="+mn-ea"/>
          <a:cs typeface="+mn-cs"/>
        </a:defRPr>
      </a:lvl9pPr>
    </p:bodyStyle>
    <p:otherStyle>
      <a:defPPr>
        <a:defRPr lang="de-DE"/>
      </a:defPPr>
      <a:lvl1pPr marL="0" algn="l" defTabSz="822716" rtl="0" eaLnBrk="1" latinLnBrk="0" hangingPunct="1">
        <a:defRPr sz="1619" kern="1200">
          <a:solidFill>
            <a:schemeClr val="tx1"/>
          </a:solidFill>
          <a:latin typeface="+mn-lt"/>
          <a:ea typeface="+mn-ea"/>
          <a:cs typeface="+mn-cs"/>
        </a:defRPr>
      </a:lvl1pPr>
      <a:lvl2pPr marL="411358" algn="l" defTabSz="822716" rtl="0" eaLnBrk="1" latinLnBrk="0" hangingPunct="1">
        <a:defRPr sz="1619" kern="1200">
          <a:solidFill>
            <a:schemeClr val="tx1"/>
          </a:solidFill>
          <a:latin typeface="+mn-lt"/>
          <a:ea typeface="+mn-ea"/>
          <a:cs typeface="+mn-cs"/>
        </a:defRPr>
      </a:lvl2pPr>
      <a:lvl3pPr marL="822716" algn="l" defTabSz="822716" rtl="0" eaLnBrk="1" latinLnBrk="0" hangingPunct="1">
        <a:defRPr sz="1619" kern="1200">
          <a:solidFill>
            <a:schemeClr val="tx1"/>
          </a:solidFill>
          <a:latin typeface="+mn-lt"/>
          <a:ea typeface="+mn-ea"/>
          <a:cs typeface="+mn-cs"/>
        </a:defRPr>
      </a:lvl3pPr>
      <a:lvl4pPr marL="1234075" algn="l" defTabSz="822716" rtl="0" eaLnBrk="1" latinLnBrk="0" hangingPunct="1">
        <a:defRPr sz="1619" kern="1200">
          <a:solidFill>
            <a:schemeClr val="tx1"/>
          </a:solidFill>
          <a:latin typeface="+mn-lt"/>
          <a:ea typeface="+mn-ea"/>
          <a:cs typeface="+mn-cs"/>
        </a:defRPr>
      </a:lvl4pPr>
      <a:lvl5pPr marL="1645433" algn="l" defTabSz="822716" rtl="0" eaLnBrk="1" latinLnBrk="0" hangingPunct="1">
        <a:defRPr sz="1619" kern="1200">
          <a:solidFill>
            <a:schemeClr val="tx1"/>
          </a:solidFill>
          <a:latin typeface="+mn-lt"/>
          <a:ea typeface="+mn-ea"/>
          <a:cs typeface="+mn-cs"/>
        </a:defRPr>
      </a:lvl5pPr>
      <a:lvl6pPr marL="2056792" algn="l" defTabSz="822716" rtl="0" eaLnBrk="1" latinLnBrk="0" hangingPunct="1">
        <a:defRPr sz="1619" kern="1200">
          <a:solidFill>
            <a:schemeClr val="tx1"/>
          </a:solidFill>
          <a:latin typeface="+mn-lt"/>
          <a:ea typeface="+mn-ea"/>
          <a:cs typeface="+mn-cs"/>
        </a:defRPr>
      </a:lvl6pPr>
      <a:lvl7pPr marL="2468150" algn="l" defTabSz="822716" rtl="0" eaLnBrk="1" latinLnBrk="0" hangingPunct="1">
        <a:defRPr sz="1619" kern="1200">
          <a:solidFill>
            <a:schemeClr val="tx1"/>
          </a:solidFill>
          <a:latin typeface="+mn-lt"/>
          <a:ea typeface="+mn-ea"/>
          <a:cs typeface="+mn-cs"/>
        </a:defRPr>
      </a:lvl7pPr>
      <a:lvl8pPr marL="2879509" algn="l" defTabSz="822716" rtl="0" eaLnBrk="1" latinLnBrk="0" hangingPunct="1">
        <a:defRPr sz="1619" kern="1200">
          <a:solidFill>
            <a:schemeClr val="tx1"/>
          </a:solidFill>
          <a:latin typeface="+mn-lt"/>
          <a:ea typeface="+mn-ea"/>
          <a:cs typeface="+mn-cs"/>
        </a:defRPr>
      </a:lvl8pPr>
      <a:lvl9pPr marL="3290867" algn="l" defTabSz="822716" rtl="0" eaLnBrk="1" latinLnBrk="0" hangingPunct="1">
        <a:defRPr sz="161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tags" Target="../tags/tag8.xml"/><Relationship Id="rId7" Type="http://schemas.openxmlformats.org/officeDocument/2006/relationships/slideLayout" Target="../slideLayouts/slideLayout1.xml"/><Relationship Id="rId2" Type="http://schemas.openxmlformats.org/officeDocument/2006/relationships/tags" Target="../tags/tag7.xml"/><Relationship Id="rId1" Type="http://schemas.openxmlformats.org/officeDocument/2006/relationships/tags" Target="../tags/tag6.xml"/><Relationship Id="rId6" Type="http://schemas.openxmlformats.org/officeDocument/2006/relationships/tags" Target="../tags/tag11.xml"/><Relationship Id="rId5" Type="http://schemas.openxmlformats.org/officeDocument/2006/relationships/tags" Target="../tags/tag10.xml"/><Relationship Id="rId10" Type="http://schemas.openxmlformats.org/officeDocument/2006/relationships/image" Target="../media/image2.emf"/><Relationship Id="rId4" Type="http://schemas.openxmlformats.org/officeDocument/2006/relationships/tags" Target="../tags/tag9.xml"/><Relationship Id="rId9" Type="http://schemas.openxmlformats.org/officeDocument/2006/relationships/image" Target="../media/image4.png"/></Relationships>
</file>

<file path=ppt/slides/_rels/slide10.xml.rels><?xml version="1.0" encoding="UTF-8" standalone="yes"?>
<Relationships xmlns="http://schemas.openxmlformats.org/package/2006/relationships"><Relationship Id="rId8" Type="http://schemas.openxmlformats.org/officeDocument/2006/relationships/tags" Target="../tags/tag166.xml"/><Relationship Id="rId13" Type="http://schemas.openxmlformats.org/officeDocument/2006/relationships/slideLayout" Target="../slideLayouts/slideLayout6.xml"/><Relationship Id="rId3" Type="http://schemas.openxmlformats.org/officeDocument/2006/relationships/tags" Target="../tags/tag161.xml"/><Relationship Id="rId7" Type="http://schemas.openxmlformats.org/officeDocument/2006/relationships/tags" Target="../tags/tag165.xml"/><Relationship Id="rId12" Type="http://schemas.openxmlformats.org/officeDocument/2006/relationships/tags" Target="../tags/tag170.xml"/><Relationship Id="rId2" Type="http://schemas.openxmlformats.org/officeDocument/2006/relationships/tags" Target="../tags/tag160.xml"/><Relationship Id="rId1" Type="http://schemas.openxmlformats.org/officeDocument/2006/relationships/tags" Target="../tags/tag159.xml"/><Relationship Id="rId6" Type="http://schemas.openxmlformats.org/officeDocument/2006/relationships/tags" Target="../tags/tag164.xml"/><Relationship Id="rId11" Type="http://schemas.openxmlformats.org/officeDocument/2006/relationships/tags" Target="../tags/tag169.xml"/><Relationship Id="rId5" Type="http://schemas.openxmlformats.org/officeDocument/2006/relationships/tags" Target="../tags/tag163.xml"/><Relationship Id="rId15" Type="http://schemas.openxmlformats.org/officeDocument/2006/relationships/image" Target="../media/image2.emf"/><Relationship Id="rId10" Type="http://schemas.openxmlformats.org/officeDocument/2006/relationships/tags" Target="../tags/tag168.xml"/><Relationship Id="rId4" Type="http://schemas.openxmlformats.org/officeDocument/2006/relationships/tags" Target="../tags/tag162.xml"/><Relationship Id="rId9" Type="http://schemas.openxmlformats.org/officeDocument/2006/relationships/tags" Target="../tags/tag167.xml"/><Relationship Id="rId14" Type="http://schemas.openxmlformats.org/officeDocument/2006/relationships/image" Target="../media/image1.png"/></Relationships>
</file>

<file path=ppt/slides/_rels/slide11.xml.rels><?xml version="1.0" encoding="UTF-8" standalone="yes"?>
<Relationships xmlns="http://schemas.openxmlformats.org/package/2006/relationships"><Relationship Id="rId8" Type="http://schemas.openxmlformats.org/officeDocument/2006/relationships/tags" Target="../tags/tag178.xml"/><Relationship Id="rId13" Type="http://schemas.openxmlformats.org/officeDocument/2006/relationships/tags" Target="../tags/tag183.xml"/><Relationship Id="rId18" Type="http://schemas.openxmlformats.org/officeDocument/2006/relationships/image" Target="../media/image2.emf"/><Relationship Id="rId3" Type="http://schemas.openxmlformats.org/officeDocument/2006/relationships/tags" Target="../tags/tag173.xml"/><Relationship Id="rId21" Type="http://schemas.openxmlformats.org/officeDocument/2006/relationships/image" Target="../media/image24.png"/><Relationship Id="rId7" Type="http://schemas.openxmlformats.org/officeDocument/2006/relationships/tags" Target="../tags/tag177.xml"/><Relationship Id="rId12" Type="http://schemas.openxmlformats.org/officeDocument/2006/relationships/tags" Target="../tags/tag182.xml"/><Relationship Id="rId17" Type="http://schemas.openxmlformats.org/officeDocument/2006/relationships/image" Target="../media/image1.png"/><Relationship Id="rId2" Type="http://schemas.openxmlformats.org/officeDocument/2006/relationships/tags" Target="../tags/tag172.xml"/><Relationship Id="rId16" Type="http://schemas.openxmlformats.org/officeDocument/2006/relationships/image" Target="../media/image21.png"/><Relationship Id="rId20" Type="http://schemas.openxmlformats.org/officeDocument/2006/relationships/image" Target="../media/image23.jpg"/><Relationship Id="rId1" Type="http://schemas.openxmlformats.org/officeDocument/2006/relationships/tags" Target="../tags/tag171.xml"/><Relationship Id="rId6" Type="http://schemas.openxmlformats.org/officeDocument/2006/relationships/tags" Target="../tags/tag176.xml"/><Relationship Id="rId11" Type="http://schemas.openxmlformats.org/officeDocument/2006/relationships/tags" Target="../tags/tag181.xml"/><Relationship Id="rId5" Type="http://schemas.openxmlformats.org/officeDocument/2006/relationships/tags" Target="../tags/tag175.xml"/><Relationship Id="rId15" Type="http://schemas.openxmlformats.org/officeDocument/2006/relationships/slideLayout" Target="../slideLayouts/slideLayout6.xml"/><Relationship Id="rId10" Type="http://schemas.openxmlformats.org/officeDocument/2006/relationships/tags" Target="../tags/tag180.xml"/><Relationship Id="rId19" Type="http://schemas.openxmlformats.org/officeDocument/2006/relationships/image" Target="../media/image22.png"/><Relationship Id="rId4" Type="http://schemas.openxmlformats.org/officeDocument/2006/relationships/tags" Target="../tags/tag174.xml"/><Relationship Id="rId9" Type="http://schemas.openxmlformats.org/officeDocument/2006/relationships/tags" Target="../tags/tag179.xml"/><Relationship Id="rId14" Type="http://schemas.openxmlformats.org/officeDocument/2006/relationships/tags" Target="../tags/tag184.xml"/></Relationships>
</file>

<file path=ppt/slides/_rels/slide12.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tags" Target="../tags/tag187.xml"/><Relationship Id="rId7" Type="http://schemas.openxmlformats.org/officeDocument/2006/relationships/slideLayout" Target="../slideLayouts/slideLayout1.xml"/><Relationship Id="rId2" Type="http://schemas.openxmlformats.org/officeDocument/2006/relationships/tags" Target="../tags/tag186.xml"/><Relationship Id="rId1" Type="http://schemas.openxmlformats.org/officeDocument/2006/relationships/tags" Target="../tags/tag185.xml"/><Relationship Id="rId6" Type="http://schemas.openxmlformats.org/officeDocument/2006/relationships/tags" Target="../tags/tag190.xml"/><Relationship Id="rId5" Type="http://schemas.openxmlformats.org/officeDocument/2006/relationships/tags" Target="../tags/tag189.xml"/><Relationship Id="rId10" Type="http://schemas.openxmlformats.org/officeDocument/2006/relationships/image" Target="../media/image2.emf"/><Relationship Id="rId4" Type="http://schemas.openxmlformats.org/officeDocument/2006/relationships/tags" Target="../tags/tag188.xml"/><Relationship Id="rId9" Type="http://schemas.openxmlformats.org/officeDocument/2006/relationships/image" Target="../media/image4.png"/></Relationships>
</file>

<file path=ppt/slides/_rels/slide2.xml.rels><?xml version="1.0" encoding="UTF-8" standalone="yes"?>
<Relationships xmlns="http://schemas.openxmlformats.org/package/2006/relationships"><Relationship Id="rId8" Type="http://schemas.openxmlformats.org/officeDocument/2006/relationships/tags" Target="../tags/tag19.xml"/><Relationship Id="rId13" Type="http://schemas.openxmlformats.org/officeDocument/2006/relationships/tags" Target="../tags/tag24.xml"/><Relationship Id="rId18" Type="http://schemas.openxmlformats.org/officeDocument/2006/relationships/image" Target="../media/image1.png"/><Relationship Id="rId26" Type="http://schemas.openxmlformats.org/officeDocument/2006/relationships/hyperlink" Target="mailto:Sumathi.Kulkarni2@in.bosch.com" TargetMode="External"/><Relationship Id="rId3" Type="http://schemas.openxmlformats.org/officeDocument/2006/relationships/tags" Target="../tags/tag14.xml"/><Relationship Id="rId21" Type="http://schemas.openxmlformats.org/officeDocument/2006/relationships/hyperlink" Target="https://www.linkedin.com/in/deepak-n-961bb086/" TargetMode="External"/><Relationship Id="rId7" Type="http://schemas.openxmlformats.org/officeDocument/2006/relationships/tags" Target="../tags/tag18.xml"/><Relationship Id="rId12" Type="http://schemas.openxmlformats.org/officeDocument/2006/relationships/tags" Target="../tags/tag23.xml"/><Relationship Id="rId17" Type="http://schemas.openxmlformats.org/officeDocument/2006/relationships/slideLayout" Target="../slideLayouts/slideLayout6.xml"/><Relationship Id="rId25" Type="http://schemas.openxmlformats.org/officeDocument/2006/relationships/hyperlink" Target="mailto:Nadagouda.Deepak@in.bosch.com" TargetMode="External"/><Relationship Id="rId2" Type="http://schemas.openxmlformats.org/officeDocument/2006/relationships/tags" Target="../tags/tag13.xml"/><Relationship Id="rId16" Type="http://schemas.openxmlformats.org/officeDocument/2006/relationships/tags" Target="../tags/tag27.xml"/><Relationship Id="rId20" Type="http://schemas.openxmlformats.org/officeDocument/2006/relationships/hyperlink" Target="https://www.linkedin.com/in/rahul-tg-2a593015b/" TargetMode="External"/><Relationship Id="rId29" Type="http://schemas.openxmlformats.org/officeDocument/2006/relationships/image" Target="../media/image7.png"/><Relationship Id="rId1" Type="http://schemas.openxmlformats.org/officeDocument/2006/relationships/tags" Target="../tags/tag12.xml"/><Relationship Id="rId6" Type="http://schemas.openxmlformats.org/officeDocument/2006/relationships/tags" Target="../tags/tag17.xml"/><Relationship Id="rId11" Type="http://schemas.openxmlformats.org/officeDocument/2006/relationships/tags" Target="../tags/tag22.xml"/><Relationship Id="rId24" Type="http://schemas.openxmlformats.org/officeDocument/2006/relationships/hyperlink" Target="mailto:Rahul.ThippeswamyGirijal@in.bosch.com" TargetMode="External"/><Relationship Id="rId32" Type="http://schemas.openxmlformats.org/officeDocument/2006/relationships/image" Target="../media/image2.emf"/><Relationship Id="rId5" Type="http://schemas.openxmlformats.org/officeDocument/2006/relationships/tags" Target="../tags/tag16.xml"/><Relationship Id="rId15" Type="http://schemas.openxmlformats.org/officeDocument/2006/relationships/tags" Target="../tags/tag26.xml"/><Relationship Id="rId23" Type="http://schemas.openxmlformats.org/officeDocument/2006/relationships/hyperlink" Target="mailto:Shashank.Mallikarjun@in.bosch.com" TargetMode="External"/><Relationship Id="rId28" Type="http://schemas.openxmlformats.org/officeDocument/2006/relationships/image" Target="../media/image6.png"/><Relationship Id="rId10" Type="http://schemas.openxmlformats.org/officeDocument/2006/relationships/tags" Target="../tags/tag21.xml"/><Relationship Id="rId19" Type="http://schemas.openxmlformats.org/officeDocument/2006/relationships/hyperlink" Target="https://www.linkedin.com/in/shashank-m-57488a37/" TargetMode="External"/><Relationship Id="rId31" Type="http://schemas.openxmlformats.org/officeDocument/2006/relationships/image" Target="../media/image9.PNG"/><Relationship Id="rId4" Type="http://schemas.openxmlformats.org/officeDocument/2006/relationships/tags" Target="../tags/tag15.xml"/><Relationship Id="rId9" Type="http://schemas.openxmlformats.org/officeDocument/2006/relationships/tags" Target="../tags/tag20.xml"/><Relationship Id="rId14" Type="http://schemas.openxmlformats.org/officeDocument/2006/relationships/tags" Target="../tags/tag25.xml"/><Relationship Id="rId22" Type="http://schemas.openxmlformats.org/officeDocument/2006/relationships/hyperlink" Target="https://www.linkedin.com/in/sumathi-kulkarni-68b01765/" TargetMode="External"/><Relationship Id="rId27" Type="http://schemas.openxmlformats.org/officeDocument/2006/relationships/image" Target="../media/image5.png"/><Relationship Id="rId30" Type="http://schemas.openxmlformats.org/officeDocument/2006/relationships/image" Target="../media/image8.png"/></Relationships>
</file>

<file path=ppt/slides/_rels/slide3.xml.rels><?xml version="1.0" encoding="UTF-8" standalone="yes"?>
<Relationships xmlns="http://schemas.openxmlformats.org/package/2006/relationships"><Relationship Id="rId8" Type="http://schemas.openxmlformats.org/officeDocument/2006/relationships/tags" Target="../tags/tag35.xml"/><Relationship Id="rId13" Type="http://schemas.openxmlformats.org/officeDocument/2006/relationships/tags" Target="../tags/tag40.xml"/><Relationship Id="rId18" Type="http://schemas.openxmlformats.org/officeDocument/2006/relationships/tags" Target="../tags/tag45.xml"/><Relationship Id="rId26" Type="http://schemas.openxmlformats.org/officeDocument/2006/relationships/image" Target="../media/image1.png"/><Relationship Id="rId3" Type="http://schemas.openxmlformats.org/officeDocument/2006/relationships/tags" Target="../tags/tag30.xml"/><Relationship Id="rId21" Type="http://schemas.openxmlformats.org/officeDocument/2006/relationships/tags" Target="../tags/tag48.xml"/><Relationship Id="rId7" Type="http://schemas.openxmlformats.org/officeDocument/2006/relationships/tags" Target="../tags/tag34.xml"/><Relationship Id="rId12" Type="http://schemas.openxmlformats.org/officeDocument/2006/relationships/tags" Target="../tags/tag39.xml"/><Relationship Id="rId17" Type="http://schemas.openxmlformats.org/officeDocument/2006/relationships/tags" Target="../tags/tag44.xml"/><Relationship Id="rId25" Type="http://schemas.openxmlformats.org/officeDocument/2006/relationships/image" Target="../media/image4.png"/><Relationship Id="rId2" Type="http://schemas.openxmlformats.org/officeDocument/2006/relationships/tags" Target="../tags/tag29.xml"/><Relationship Id="rId16" Type="http://schemas.openxmlformats.org/officeDocument/2006/relationships/tags" Target="../tags/tag43.xml"/><Relationship Id="rId20" Type="http://schemas.openxmlformats.org/officeDocument/2006/relationships/tags" Target="../tags/tag47.xml"/><Relationship Id="rId29" Type="http://schemas.openxmlformats.org/officeDocument/2006/relationships/image" Target="../media/image12.png"/><Relationship Id="rId1" Type="http://schemas.openxmlformats.org/officeDocument/2006/relationships/tags" Target="../tags/tag28.xml"/><Relationship Id="rId6" Type="http://schemas.openxmlformats.org/officeDocument/2006/relationships/tags" Target="../tags/tag33.xml"/><Relationship Id="rId11" Type="http://schemas.openxmlformats.org/officeDocument/2006/relationships/tags" Target="../tags/tag38.xml"/><Relationship Id="rId24" Type="http://schemas.openxmlformats.org/officeDocument/2006/relationships/notesSlide" Target="../notesSlides/notesSlide1.xml"/><Relationship Id="rId5" Type="http://schemas.openxmlformats.org/officeDocument/2006/relationships/tags" Target="../tags/tag32.xml"/><Relationship Id="rId15" Type="http://schemas.openxmlformats.org/officeDocument/2006/relationships/tags" Target="../tags/tag42.xml"/><Relationship Id="rId23" Type="http://schemas.openxmlformats.org/officeDocument/2006/relationships/slideLayout" Target="../slideLayouts/slideLayout1.xml"/><Relationship Id="rId28" Type="http://schemas.openxmlformats.org/officeDocument/2006/relationships/image" Target="../media/image11.png"/><Relationship Id="rId10" Type="http://schemas.openxmlformats.org/officeDocument/2006/relationships/tags" Target="../tags/tag37.xml"/><Relationship Id="rId19" Type="http://schemas.openxmlformats.org/officeDocument/2006/relationships/tags" Target="../tags/tag46.xml"/><Relationship Id="rId4" Type="http://schemas.openxmlformats.org/officeDocument/2006/relationships/tags" Target="../tags/tag31.xml"/><Relationship Id="rId9" Type="http://schemas.openxmlformats.org/officeDocument/2006/relationships/tags" Target="../tags/tag36.xml"/><Relationship Id="rId14" Type="http://schemas.openxmlformats.org/officeDocument/2006/relationships/tags" Target="../tags/tag41.xml"/><Relationship Id="rId22" Type="http://schemas.openxmlformats.org/officeDocument/2006/relationships/tags" Target="../tags/tag49.xml"/><Relationship Id="rId27" Type="http://schemas.openxmlformats.org/officeDocument/2006/relationships/image" Target="../media/image10.png"/><Relationship Id="rId30" Type="http://schemas.openxmlformats.org/officeDocument/2006/relationships/image" Target="../media/image2.emf"/></Relationships>
</file>

<file path=ppt/slides/_rels/slide4.xml.rels><?xml version="1.0" encoding="UTF-8" standalone="yes"?>
<Relationships xmlns="http://schemas.openxmlformats.org/package/2006/relationships"><Relationship Id="rId8" Type="http://schemas.openxmlformats.org/officeDocument/2006/relationships/tags" Target="../tags/tag57.xml"/><Relationship Id="rId13" Type="http://schemas.openxmlformats.org/officeDocument/2006/relationships/image" Target="../media/image2.emf"/><Relationship Id="rId3" Type="http://schemas.openxmlformats.org/officeDocument/2006/relationships/tags" Target="../tags/tag52.xml"/><Relationship Id="rId7" Type="http://schemas.openxmlformats.org/officeDocument/2006/relationships/tags" Target="../tags/tag56.xml"/><Relationship Id="rId12" Type="http://schemas.openxmlformats.org/officeDocument/2006/relationships/image" Target="../media/image1.png"/><Relationship Id="rId2" Type="http://schemas.openxmlformats.org/officeDocument/2006/relationships/tags" Target="../tags/tag51.xml"/><Relationship Id="rId1" Type="http://schemas.openxmlformats.org/officeDocument/2006/relationships/tags" Target="../tags/tag50.xml"/><Relationship Id="rId6" Type="http://schemas.openxmlformats.org/officeDocument/2006/relationships/tags" Target="../tags/tag55.xml"/><Relationship Id="rId11" Type="http://schemas.openxmlformats.org/officeDocument/2006/relationships/image" Target="../media/image4.png"/><Relationship Id="rId5" Type="http://schemas.openxmlformats.org/officeDocument/2006/relationships/tags" Target="../tags/tag54.xml"/><Relationship Id="rId10" Type="http://schemas.openxmlformats.org/officeDocument/2006/relationships/notesSlide" Target="../notesSlides/notesSlide2.xml"/><Relationship Id="rId4" Type="http://schemas.openxmlformats.org/officeDocument/2006/relationships/tags" Target="../tags/tag53.xml"/><Relationship Id="rId9" Type="http://schemas.openxmlformats.org/officeDocument/2006/relationships/slideLayout" Target="../slideLayouts/slideLayout1.xml"/><Relationship Id="rId14" Type="http://schemas.openxmlformats.org/officeDocument/2006/relationships/image" Target="../media/image13.png"/></Relationships>
</file>

<file path=ppt/slides/_rels/slide5.xml.rels><?xml version="1.0" encoding="UTF-8" standalone="yes"?>
<Relationships xmlns="http://schemas.openxmlformats.org/package/2006/relationships"><Relationship Id="rId8" Type="http://schemas.openxmlformats.org/officeDocument/2006/relationships/tags" Target="../tags/tag65.xml"/><Relationship Id="rId13" Type="http://schemas.openxmlformats.org/officeDocument/2006/relationships/tags" Target="../tags/tag70.xml"/><Relationship Id="rId18" Type="http://schemas.openxmlformats.org/officeDocument/2006/relationships/slideLayout" Target="../slideLayouts/slideLayout6.xml"/><Relationship Id="rId3" Type="http://schemas.openxmlformats.org/officeDocument/2006/relationships/tags" Target="../tags/tag60.xml"/><Relationship Id="rId7" Type="http://schemas.openxmlformats.org/officeDocument/2006/relationships/tags" Target="../tags/tag64.xml"/><Relationship Id="rId12" Type="http://schemas.openxmlformats.org/officeDocument/2006/relationships/tags" Target="../tags/tag69.xml"/><Relationship Id="rId17" Type="http://schemas.openxmlformats.org/officeDocument/2006/relationships/tags" Target="../tags/tag74.xml"/><Relationship Id="rId2" Type="http://schemas.openxmlformats.org/officeDocument/2006/relationships/tags" Target="../tags/tag59.xml"/><Relationship Id="rId16" Type="http://schemas.openxmlformats.org/officeDocument/2006/relationships/tags" Target="../tags/tag73.xml"/><Relationship Id="rId20" Type="http://schemas.openxmlformats.org/officeDocument/2006/relationships/image" Target="../media/image1.png"/><Relationship Id="rId1" Type="http://schemas.openxmlformats.org/officeDocument/2006/relationships/tags" Target="../tags/tag58.xml"/><Relationship Id="rId6" Type="http://schemas.openxmlformats.org/officeDocument/2006/relationships/tags" Target="../tags/tag63.xml"/><Relationship Id="rId11" Type="http://schemas.openxmlformats.org/officeDocument/2006/relationships/tags" Target="../tags/tag68.xml"/><Relationship Id="rId5" Type="http://schemas.openxmlformats.org/officeDocument/2006/relationships/tags" Target="../tags/tag62.xml"/><Relationship Id="rId15" Type="http://schemas.openxmlformats.org/officeDocument/2006/relationships/tags" Target="../tags/tag72.xml"/><Relationship Id="rId10" Type="http://schemas.openxmlformats.org/officeDocument/2006/relationships/tags" Target="../tags/tag67.xml"/><Relationship Id="rId19" Type="http://schemas.openxmlformats.org/officeDocument/2006/relationships/image" Target="../media/image2.emf"/><Relationship Id="rId4" Type="http://schemas.openxmlformats.org/officeDocument/2006/relationships/tags" Target="../tags/tag61.xml"/><Relationship Id="rId9" Type="http://schemas.openxmlformats.org/officeDocument/2006/relationships/tags" Target="../tags/tag66.xml"/><Relationship Id="rId14" Type="http://schemas.openxmlformats.org/officeDocument/2006/relationships/tags" Target="../tags/tag71.xml"/></Relationships>
</file>

<file path=ppt/slides/_rels/slide6.xml.rels><?xml version="1.0" encoding="UTF-8" standalone="yes"?>
<Relationships xmlns="http://schemas.openxmlformats.org/package/2006/relationships"><Relationship Id="rId8" Type="http://schemas.openxmlformats.org/officeDocument/2006/relationships/tags" Target="../tags/tag82.xml"/><Relationship Id="rId13" Type="http://schemas.openxmlformats.org/officeDocument/2006/relationships/image" Target="../media/image1.png"/><Relationship Id="rId3" Type="http://schemas.openxmlformats.org/officeDocument/2006/relationships/tags" Target="../tags/tag77.xml"/><Relationship Id="rId7" Type="http://schemas.openxmlformats.org/officeDocument/2006/relationships/tags" Target="../tags/tag81.xml"/><Relationship Id="rId12" Type="http://schemas.openxmlformats.org/officeDocument/2006/relationships/slideLayout" Target="../slideLayouts/slideLayout6.xml"/><Relationship Id="rId2" Type="http://schemas.openxmlformats.org/officeDocument/2006/relationships/tags" Target="../tags/tag76.xml"/><Relationship Id="rId1" Type="http://schemas.openxmlformats.org/officeDocument/2006/relationships/tags" Target="../tags/tag75.xml"/><Relationship Id="rId6" Type="http://schemas.openxmlformats.org/officeDocument/2006/relationships/tags" Target="../tags/tag80.xml"/><Relationship Id="rId11" Type="http://schemas.openxmlformats.org/officeDocument/2006/relationships/tags" Target="../tags/tag85.xml"/><Relationship Id="rId5" Type="http://schemas.openxmlformats.org/officeDocument/2006/relationships/tags" Target="../tags/tag79.xml"/><Relationship Id="rId15" Type="http://schemas.openxmlformats.org/officeDocument/2006/relationships/image" Target="../media/image2.emf"/><Relationship Id="rId10" Type="http://schemas.openxmlformats.org/officeDocument/2006/relationships/tags" Target="../tags/tag84.xml"/><Relationship Id="rId4" Type="http://schemas.openxmlformats.org/officeDocument/2006/relationships/tags" Target="../tags/tag78.xml"/><Relationship Id="rId9" Type="http://schemas.openxmlformats.org/officeDocument/2006/relationships/tags" Target="../tags/tag83.xml"/><Relationship Id="rId14" Type="http://schemas.openxmlformats.org/officeDocument/2006/relationships/hyperlink" Target="https://bit.ly/2W1Lk5B" TargetMode="External"/></Relationships>
</file>

<file path=ppt/slides/_rels/slide7.xml.rels><?xml version="1.0" encoding="UTF-8" standalone="yes"?>
<Relationships xmlns="http://schemas.openxmlformats.org/package/2006/relationships"><Relationship Id="rId8" Type="http://schemas.openxmlformats.org/officeDocument/2006/relationships/tags" Target="../tags/tag93.xml"/><Relationship Id="rId13" Type="http://schemas.openxmlformats.org/officeDocument/2006/relationships/slideLayout" Target="../slideLayouts/slideLayout6.xml"/><Relationship Id="rId3" Type="http://schemas.openxmlformats.org/officeDocument/2006/relationships/tags" Target="../tags/tag88.xml"/><Relationship Id="rId7" Type="http://schemas.openxmlformats.org/officeDocument/2006/relationships/tags" Target="../tags/tag92.xml"/><Relationship Id="rId12" Type="http://schemas.openxmlformats.org/officeDocument/2006/relationships/tags" Target="../tags/tag97.xml"/><Relationship Id="rId17" Type="http://schemas.openxmlformats.org/officeDocument/2006/relationships/image" Target="../media/image15.png"/><Relationship Id="rId2" Type="http://schemas.openxmlformats.org/officeDocument/2006/relationships/tags" Target="../tags/tag87.xml"/><Relationship Id="rId16" Type="http://schemas.openxmlformats.org/officeDocument/2006/relationships/image" Target="../media/image2.emf"/><Relationship Id="rId1" Type="http://schemas.openxmlformats.org/officeDocument/2006/relationships/tags" Target="../tags/tag86.xml"/><Relationship Id="rId6" Type="http://schemas.openxmlformats.org/officeDocument/2006/relationships/tags" Target="../tags/tag91.xml"/><Relationship Id="rId11" Type="http://schemas.openxmlformats.org/officeDocument/2006/relationships/tags" Target="../tags/tag96.xml"/><Relationship Id="rId5" Type="http://schemas.openxmlformats.org/officeDocument/2006/relationships/tags" Target="../tags/tag90.xml"/><Relationship Id="rId15" Type="http://schemas.openxmlformats.org/officeDocument/2006/relationships/image" Target="../media/image1.png"/><Relationship Id="rId10" Type="http://schemas.openxmlformats.org/officeDocument/2006/relationships/tags" Target="../tags/tag95.xml"/><Relationship Id="rId4" Type="http://schemas.openxmlformats.org/officeDocument/2006/relationships/tags" Target="../tags/tag89.xml"/><Relationship Id="rId9" Type="http://schemas.openxmlformats.org/officeDocument/2006/relationships/tags" Target="../tags/tag94.xml"/><Relationship Id="rId14" Type="http://schemas.openxmlformats.org/officeDocument/2006/relationships/image" Target="../media/image14.png"/></Relationships>
</file>

<file path=ppt/slides/_rels/slide8.xml.rels><?xml version="1.0" encoding="UTF-8" standalone="yes"?>
<Relationships xmlns="http://schemas.openxmlformats.org/package/2006/relationships"><Relationship Id="rId8" Type="http://schemas.openxmlformats.org/officeDocument/2006/relationships/tags" Target="../tags/tag105.xml"/><Relationship Id="rId13" Type="http://schemas.openxmlformats.org/officeDocument/2006/relationships/tags" Target="../tags/tag110.xml"/><Relationship Id="rId18" Type="http://schemas.openxmlformats.org/officeDocument/2006/relationships/tags" Target="../tags/tag115.xml"/><Relationship Id="rId26" Type="http://schemas.openxmlformats.org/officeDocument/2006/relationships/tags" Target="../tags/tag123.xml"/><Relationship Id="rId39" Type="http://schemas.openxmlformats.org/officeDocument/2006/relationships/tags" Target="../tags/tag136.xml"/><Relationship Id="rId3" Type="http://schemas.openxmlformats.org/officeDocument/2006/relationships/tags" Target="../tags/tag100.xml"/><Relationship Id="rId21" Type="http://schemas.openxmlformats.org/officeDocument/2006/relationships/tags" Target="../tags/tag118.xml"/><Relationship Id="rId34" Type="http://schemas.openxmlformats.org/officeDocument/2006/relationships/tags" Target="../tags/tag131.xml"/><Relationship Id="rId42" Type="http://schemas.openxmlformats.org/officeDocument/2006/relationships/image" Target="../media/image17.png"/><Relationship Id="rId7" Type="http://schemas.openxmlformats.org/officeDocument/2006/relationships/tags" Target="../tags/tag104.xml"/><Relationship Id="rId12" Type="http://schemas.openxmlformats.org/officeDocument/2006/relationships/tags" Target="../tags/tag109.xml"/><Relationship Id="rId17" Type="http://schemas.openxmlformats.org/officeDocument/2006/relationships/tags" Target="../tags/tag114.xml"/><Relationship Id="rId25" Type="http://schemas.openxmlformats.org/officeDocument/2006/relationships/tags" Target="../tags/tag122.xml"/><Relationship Id="rId33" Type="http://schemas.openxmlformats.org/officeDocument/2006/relationships/tags" Target="../tags/tag130.xml"/><Relationship Id="rId38" Type="http://schemas.openxmlformats.org/officeDocument/2006/relationships/tags" Target="../tags/tag135.xml"/><Relationship Id="rId2" Type="http://schemas.openxmlformats.org/officeDocument/2006/relationships/tags" Target="../tags/tag99.xml"/><Relationship Id="rId16" Type="http://schemas.openxmlformats.org/officeDocument/2006/relationships/tags" Target="../tags/tag113.xml"/><Relationship Id="rId20" Type="http://schemas.openxmlformats.org/officeDocument/2006/relationships/tags" Target="../tags/tag117.xml"/><Relationship Id="rId29" Type="http://schemas.openxmlformats.org/officeDocument/2006/relationships/tags" Target="../tags/tag126.xml"/><Relationship Id="rId41" Type="http://schemas.openxmlformats.org/officeDocument/2006/relationships/image" Target="../media/image16.png"/><Relationship Id="rId1" Type="http://schemas.openxmlformats.org/officeDocument/2006/relationships/tags" Target="../tags/tag98.xml"/><Relationship Id="rId6" Type="http://schemas.openxmlformats.org/officeDocument/2006/relationships/tags" Target="../tags/tag103.xml"/><Relationship Id="rId11" Type="http://schemas.openxmlformats.org/officeDocument/2006/relationships/tags" Target="../tags/tag108.xml"/><Relationship Id="rId24" Type="http://schemas.openxmlformats.org/officeDocument/2006/relationships/tags" Target="../tags/tag121.xml"/><Relationship Id="rId32" Type="http://schemas.openxmlformats.org/officeDocument/2006/relationships/tags" Target="../tags/tag129.xml"/><Relationship Id="rId37" Type="http://schemas.openxmlformats.org/officeDocument/2006/relationships/tags" Target="../tags/tag134.xml"/><Relationship Id="rId40" Type="http://schemas.openxmlformats.org/officeDocument/2006/relationships/slideLayout" Target="../slideLayouts/slideLayout2.xml"/><Relationship Id="rId5" Type="http://schemas.openxmlformats.org/officeDocument/2006/relationships/tags" Target="../tags/tag102.xml"/><Relationship Id="rId15" Type="http://schemas.openxmlformats.org/officeDocument/2006/relationships/tags" Target="../tags/tag112.xml"/><Relationship Id="rId23" Type="http://schemas.openxmlformats.org/officeDocument/2006/relationships/tags" Target="../tags/tag120.xml"/><Relationship Id="rId28" Type="http://schemas.openxmlformats.org/officeDocument/2006/relationships/tags" Target="../tags/tag125.xml"/><Relationship Id="rId36" Type="http://schemas.openxmlformats.org/officeDocument/2006/relationships/tags" Target="../tags/tag133.xml"/><Relationship Id="rId10" Type="http://schemas.openxmlformats.org/officeDocument/2006/relationships/tags" Target="../tags/tag107.xml"/><Relationship Id="rId19" Type="http://schemas.openxmlformats.org/officeDocument/2006/relationships/tags" Target="../tags/tag116.xml"/><Relationship Id="rId31" Type="http://schemas.openxmlformats.org/officeDocument/2006/relationships/tags" Target="../tags/tag128.xml"/><Relationship Id="rId4" Type="http://schemas.openxmlformats.org/officeDocument/2006/relationships/tags" Target="../tags/tag101.xml"/><Relationship Id="rId9" Type="http://schemas.openxmlformats.org/officeDocument/2006/relationships/tags" Target="../tags/tag106.xml"/><Relationship Id="rId14" Type="http://schemas.openxmlformats.org/officeDocument/2006/relationships/tags" Target="../tags/tag111.xml"/><Relationship Id="rId22" Type="http://schemas.openxmlformats.org/officeDocument/2006/relationships/tags" Target="../tags/tag119.xml"/><Relationship Id="rId27" Type="http://schemas.openxmlformats.org/officeDocument/2006/relationships/tags" Target="../tags/tag124.xml"/><Relationship Id="rId30" Type="http://schemas.openxmlformats.org/officeDocument/2006/relationships/tags" Target="../tags/tag127.xml"/><Relationship Id="rId35" Type="http://schemas.openxmlformats.org/officeDocument/2006/relationships/tags" Target="../tags/tag132.xml"/><Relationship Id="rId43" Type="http://schemas.openxmlformats.org/officeDocument/2006/relationships/image" Target="../media/image18.png"/></Relationships>
</file>

<file path=ppt/slides/_rels/slide9.xml.rels><?xml version="1.0" encoding="UTF-8" standalone="yes"?>
<Relationships xmlns="http://schemas.openxmlformats.org/package/2006/relationships"><Relationship Id="rId8" Type="http://schemas.openxmlformats.org/officeDocument/2006/relationships/tags" Target="../tags/tag144.xml"/><Relationship Id="rId13" Type="http://schemas.openxmlformats.org/officeDocument/2006/relationships/tags" Target="../tags/tag149.xml"/><Relationship Id="rId18" Type="http://schemas.openxmlformats.org/officeDocument/2006/relationships/tags" Target="../tags/tag154.xml"/><Relationship Id="rId26" Type="http://schemas.microsoft.com/office/2007/relationships/hdphoto" Target="../media/hdphoto1.wdp"/><Relationship Id="rId3" Type="http://schemas.openxmlformats.org/officeDocument/2006/relationships/tags" Target="../tags/tag139.xml"/><Relationship Id="rId21" Type="http://schemas.openxmlformats.org/officeDocument/2006/relationships/tags" Target="../tags/tag157.xml"/><Relationship Id="rId7" Type="http://schemas.openxmlformats.org/officeDocument/2006/relationships/tags" Target="../tags/tag143.xml"/><Relationship Id="rId12" Type="http://schemas.openxmlformats.org/officeDocument/2006/relationships/tags" Target="../tags/tag148.xml"/><Relationship Id="rId17" Type="http://schemas.openxmlformats.org/officeDocument/2006/relationships/tags" Target="../tags/tag153.xml"/><Relationship Id="rId25" Type="http://schemas.openxmlformats.org/officeDocument/2006/relationships/image" Target="../media/image20.png"/><Relationship Id="rId2" Type="http://schemas.openxmlformats.org/officeDocument/2006/relationships/tags" Target="../tags/tag138.xml"/><Relationship Id="rId16" Type="http://schemas.openxmlformats.org/officeDocument/2006/relationships/tags" Target="../tags/tag152.xml"/><Relationship Id="rId20" Type="http://schemas.openxmlformats.org/officeDocument/2006/relationships/tags" Target="../tags/tag156.xml"/><Relationship Id="rId29" Type="http://schemas.openxmlformats.org/officeDocument/2006/relationships/image" Target="../media/image18.png"/><Relationship Id="rId1" Type="http://schemas.openxmlformats.org/officeDocument/2006/relationships/tags" Target="../tags/tag137.xml"/><Relationship Id="rId6" Type="http://schemas.openxmlformats.org/officeDocument/2006/relationships/tags" Target="../tags/tag142.xml"/><Relationship Id="rId11" Type="http://schemas.openxmlformats.org/officeDocument/2006/relationships/tags" Target="../tags/tag147.xml"/><Relationship Id="rId24" Type="http://schemas.openxmlformats.org/officeDocument/2006/relationships/image" Target="../media/image19.png"/><Relationship Id="rId5" Type="http://schemas.openxmlformats.org/officeDocument/2006/relationships/tags" Target="../tags/tag141.xml"/><Relationship Id="rId15" Type="http://schemas.openxmlformats.org/officeDocument/2006/relationships/tags" Target="../tags/tag151.xml"/><Relationship Id="rId23" Type="http://schemas.openxmlformats.org/officeDocument/2006/relationships/slideLayout" Target="../slideLayouts/slideLayout2.xml"/><Relationship Id="rId28" Type="http://schemas.openxmlformats.org/officeDocument/2006/relationships/image" Target="../media/image17.png"/><Relationship Id="rId10" Type="http://schemas.openxmlformats.org/officeDocument/2006/relationships/tags" Target="../tags/tag146.xml"/><Relationship Id="rId19" Type="http://schemas.openxmlformats.org/officeDocument/2006/relationships/tags" Target="../tags/tag155.xml"/><Relationship Id="rId4" Type="http://schemas.openxmlformats.org/officeDocument/2006/relationships/tags" Target="../tags/tag140.xml"/><Relationship Id="rId9" Type="http://schemas.openxmlformats.org/officeDocument/2006/relationships/tags" Target="../tags/tag145.xml"/><Relationship Id="rId14" Type="http://schemas.openxmlformats.org/officeDocument/2006/relationships/tags" Target="../tags/tag150.xml"/><Relationship Id="rId22" Type="http://schemas.openxmlformats.org/officeDocument/2006/relationships/tags" Target="../tags/tag158.xml"/><Relationship Id="rId27"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hidden="1"/>
          <p:cNvSpPr>
            <a:spLocks noGrp="1"/>
          </p:cNvSpPr>
          <p:nvPr>
            <p:ph type="subTitle" idx="1"/>
            <p:custDataLst>
              <p:tags r:id="rId2"/>
            </p:custDataLst>
          </p:nvPr>
        </p:nvSpPr>
        <p:spPr>
          <a:xfrm>
            <a:off x="0" y="0"/>
            <a:ext cx="1270000" cy="127000"/>
          </a:xfrm>
          <a:effectLst/>
          <a:extLst>
            <a:ext uri="{53640926-AAD7-44D8-BBD7-CCE9431645EC}">
              <a14:shadowObscured xmlns:a14="http://schemas.microsoft.com/office/drawing/2010/main"/>
            </a:ext>
          </a:extLst>
        </p:spPr>
        <p:txBody>
          <a:bodyPr wrap="none" lIns="0" tIns="0" rIns="0" bIns="0" anchor="t">
            <a:noAutofit/>
          </a:bodyPr>
          <a:lstStyle/>
          <a:p>
            <a:endParaRPr lang="en-US"/>
          </a:p>
        </p:txBody>
      </p:sp>
      <p:pic>
        <p:nvPicPr>
          <p:cNvPr id="6" name="Picture 5"/>
          <p:cNvPicPr>
            <a:picLocks/>
          </p:cNvPicPr>
          <p:nvPr>
            <p:custDataLst>
              <p:tags r:id="rId3"/>
            </p:custDataLst>
          </p:nvPr>
        </p:nvPicPr>
        <p:blipFill>
          <a:blip r:embed="rId8">
            <a:extLst>
              <a:ext uri="{28A0092B-C50C-407E-A947-70E740481C1C}">
                <a14:useLocalDpi xmlns:a14="http://schemas.microsoft.com/office/drawing/2010/main" val="0"/>
              </a:ext>
            </a:extLst>
          </a:blip>
          <a:stretch>
            <a:fillRect/>
          </a:stretch>
        </p:blipFill>
        <p:spPr>
          <a:xfrm>
            <a:off x="0" y="0"/>
            <a:ext cx="10970260" cy="6170930"/>
          </a:xfrm>
          <a:prstGeom prst="rect">
            <a:avLst/>
          </a:prstGeo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pic>
      <p:pic>
        <p:nvPicPr>
          <p:cNvPr id="4" name="Picture 3"/>
          <p:cNvPicPr>
            <a:picLocks/>
          </p:cNvPicPr>
          <p:nvPr>
            <p:custDataLst>
              <p:tags r:id="rId4"/>
            </p:custDataLst>
          </p:nvPr>
        </p:nvPicPr>
        <p:blipFill>
          <a:blip r:embed="rId9" cstate="print">
            <a:extLst>
              <a:ext uri="{28A0092B-C50C-407E-A947-70E740481C1C}">
                <a14:useLocalDpi xmlns:a14="http://schemas.microsoft.com/office/drawing/2010/main" val="0"/>
              </a:ext>
            </a:extLst>
          </a:blip>
          <a:stretch>
            <a:fillRect/>
          </a:stretch>
        </p:blipFill>
        <p:spPr>
          <a:xfrm>
            <a:off x="10840720" y="0"/>
            <a:ext cx="129540" cy="6170930"/>
          </a:xfrm>
          <a:prstGeom prst="rect">
            <a:avLst/>
          </a:prstGeo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pic>
      <p:sp>
        <p:nvSpPr>
          <p:cNvPr id="2" name="Title 1"/>
          <p:cNvSpPr>
            <a:spLocks noGrp="1"/>
          </p:cNvSpPr>
          <p:nvPr>
            <p:ph type="ctrTitle"/>
            <p:custDataLst>
              <p:tags r:id="rId5"/>
            </p:custDataLst>
          </p:nvPr>
        </p:nvSpPr>
        <p:spPr>
          <a:xfrm>
            <a:off x="259080" y="259080"/>
            <a:ext cx="9872980" cy="5204460"/>
          </a:xfrm>
          <a:effectLst/>
          <a:extLst>
            <a:ext uri="{53640926-AAD7-44D8-BBD7-CCE9431645EC}">
              <a14:shadowObscured xmlns:a14="http://schemas.microsoft.com/office/drawing/2010/main"/>
            </a:ext>
          </a:extLst>
        </p:spPr>
        <p:txBody>
          <a:bodyPr wrap="square" lIns="0" tIns="0" rIns="0" bIns="0" anchor="t">
            <a:normAutofit fontScale="90000"/>
          </a:bodyPr>
          <a:lstStyle/>
          <a:p>
            <a:r>
              <a:rPr lang="en-US" sz="7200" kern="0" cap="none" dirty="0" smtClean="0"/>
              <a:t/>
            </a:r>
            <a:br>
              <a:rPr lang="en-US" sz="7200" kern="0" cap="none" dirty="0" smtClean="0"/>
            </a:br>
            <a:r>
              <a:rPr lang="en-US" sz="7200" kern="0" cap="none" dirty="0" smtClean="0"/>
              <a:t>Blockchain Hackathon </a:t>
            </a:r>
            <a:r>
              <a:rPr lang="en-US" kern="0" cap="none" dirty="0"/>
              <a:t/>
            </a:r>
            <a:br>
              <a:rPr lang="en-US" kern="0" cap="none" dirty="0"/>
            </a:br>
            <a:r>
              <a:rPr lang="en-US" kern="0" cap="none" dirty="0" smtClean="0"/>
              <a:t/>
            </a:r>
            <a:br>
              <a:rPr lang="en-US" kern="0" cap="none" dirty="0" smtClean="0"/>
            </a:br>
            <a:r>
              <a:rPr lang="en-US" kern="0" cap="none" dirty="0" smtClean="0"/>
              <a:t>BUSINESS TRACK :</a:t>
            </a:r>
            <a:r>
              <a:rPr lang="en-US" dirty="0" smtClean="0"/>
              <a:t> </a:t>
            </a:r>
            <a:r>
              <a:rPr lang="en-US" b="1" dirty="0" smtClean="0"/>
              <a:t>Block-busters</a:t>
            </a:r>
            <a:br>
              <a:rPr lang="en-US" b="1" dirty="0" smtClean="0"/>
            </a:br>
            <a:r>
              <a:rPr lang="en-US" sz="4000" b="1" dirty="0" smtClean="0"/>
              <a:t>Smart Real-time on-road contracts</a:t>
            </a:r>
            <a:endParaRPr lang="en-US" dirty="0"/>
          </a:p>
        </p:txBody>
      </p:sp>
      <p:pic>
        <p:nvPicPr>
          <p:cNvPr id="7" name="Picture 6"/>
          <p:cNvPicPr>
            <a:picLocks/>
          </p:cNvPicPr>
          <p:nvPr>
            <p:custDataLst>
              <p:tags r:id="rId6"/>
            </p:custDataLst>
          </p:nvPr>
        </p:nvPicPr>
        <p:blipFill>
          <a:blip r:embed="rId10" cstate="print">
            <a:extLst>
              <a:ext uri="{28A0092B-C50C-407E-A947-70E740481C1C}">
                <a14:useLocalDpi xmlns:a14="http://schemas.microsoft.com/office/drawing/2010/main" val="0"/>
              </a:ext>
            </a:extLst>
          </a:blip>
          <a:stretch>
            <a:fillRect/>
          </a:stretch>
        </p:blipFill>
        <p:spPr>
          <a:xfrm>
            <a:off x="9758680" y="5464810"/>
            <a:ext cx="1094740" cy="575310"/>
          </a:xfrm>
          <a:prstGeom prst="rect">
            <a:avLst/>
          </a:prstGeom>
        </p:spPr>
      </p:pic>
    </p:spTree>
    <p:custDataLst>
      <p:tags r:id="rId1"/>
    </p:custDataLst>
    <p:extLst>
      <p:ext uri="{BB962C8B-B14F-4D97-AF65-F5344CB8AC3E}">
        <p14:creationId xmlns:p14="http://schemas.microsoft.com/office/powerpoint/2010/main" val="158338949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9" name="Picture 8"/>
          <p:cNvPicPr>
            <a:picLocks/>
          </p:cNvPicPr>
          <p:nvPr>
            <p:custDataLst>
              <p:tags r:id="rId2"/>
            </p:custDataLst>
          </p:nvPr>
        </p:nvPicPr>
        <p:blipFill>
          <a:blip r:embed="rId14">
            <a:extLst>
              <a:ext uri="{28A0092B-C50C-407E-A947-70E740481C1C}">
                <a14:useLocalDpi xmlns:a14="http://schemas.microsoft.com/office/drawing/2010/main" val="0"/>
              </a:ext>
            </a:extLst>
          </a:blip>
          <a:stretch>
            <a:fillRect/>
          </a:stretch>
        </p:blipFill>
        <p:spPr>
          <a:xfrm>
            <a:off x="0" y="6041390"/>
            <a:ext cx="10970260" cy="129540"/>
          </a:xfrm>
          <a:prstGeom prst="rect">
            <a:avLst/>
          </a:prstGeo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pic>
      <p:sp>
        <p:nvSpPr>
          <p:cNvPr id="8" name="TextBox 7"/>
          <p:cNvSpPr txBox="1">
            <a:spLocks/>
          </p:cNvSpPr>
          <p:nvPr>
            <p:custDataLst>
              <p:tags r:id="rId3"/>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marR="0" defTabSz="914400" eaLnBrk="1" fontAlgn="auto" latinLnBrk="0" hangingPunct="1">
              <a:lnSpc>
                <a:spcPct val="89000"/>
              </a:lnSpc>
              <a:buClrTx/>
              <a:buSzTx/>
              <a:buFontTx/>
              <a:buNone/>
              <a:tabLst/>
            </a:pPr>
            <a:r>
              <a:rPr kumimoji="0" lang="en-US" sz="2800" b="0" i="0" u="none" strike="noStrike" kern="0" cap="none" normalizeH="0" baseline="0" noProof="0" smtClean="0">
                <a:ln>
                  <a:noFill/>
                </a:ln>
                <a:effectLst/>
                <a:uLnTx/>
                <a:uFillTx/>
              </a:rPr>
              <a:t>Blockchain Hackathon - Business Track | Presentation</a:t>
            </a:r>
            <a:endParaRPr kumimoji="0" lang="en-US" sz="2800" b="0" i="0" u="none" strike="noStrike" kern="0" cap="none" normalizeH="0" baseline="0" noProof="0" dirty="0" err="1" smtClean="0">
              <a:ln>
                <a:noFill/>
              </a:ln>
              <a:effectLst/>
              <a:uLnTx/>
              <a:uFillTx/>
            </a:endParaRPr>
          </a:p>
        </p:txBody>
      </p:sp>
      <p:sp>
        <p:nvSpPr>
          <p:cNvPr id="7" name="Rectangle 6"/>
          <p:cNvSpPr>
            <a:spLocks/>
          </p:cNvSpPr>
          <p:nvPr>
            <p:custDataLst>
              <p:tags r:id="rId4"/>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Aft>
                <a:spcPts val="100"/>
              </a:spcAft>
              <a:buClrTx/>
              <a:buSzTx/>
              <a:buFontTx/>
              <a:buNone/>
              <a:tabLst/>
            </a:pPr>
            <a:r>
              <a:rPr kumimoji="0" lang="en-US" sz="600" b="1" strike="noStrike" kern="0" cap="none" normalizeH="0" baseline="0" noProof="0" smtClean="0">
                <a:ln>
                  <a:noFill/>
                </a:ln>
                <a:solidFill>
                  <a:srgbClr val="D70012"/>
                </a:solidFill>
                <a:effectLst/>
                <a:uLnTx/>
                <a:uFillTx/>
                <a:latin typeface="Bosch Office Sans"/>
                <a:ea typeface="+mn-ea"/>
                <a:cs typeface="+mn-cs"/>
              </a:rPr>
              <a:t>Internal </a:t>
            </a:r>
            <a:r>
              <a:rPr kumimoji="0" lang="en-US" sz="600" strike="noStrike" kern="0" cap="none" normalizeH="0" baseline="0" noProof="0" smtClean="0">
                <a:ln>
                  <a:noFill/>
                </a:ln>
                <a:solidFill>
                  <a:srgbClr val="000000"/>
                </a:solidFill>
                <a:effectLst/>
                <a:uLnTx/>
                <a:uFillTx/>
                <a:ea typeface="+mn-ea"/>
                <a:cs typeface="+mn-cs"/>
              </a:rPr>
              <a:t>| RBEI/EMB - Prash | RBEI/ETS - Manoj | 2019-01-16</a:t>
            </a:r>
            <a:endParaRPr kumimoji="0" lang="en-US" sz="600" strike="noStrike" kern="0" cap="none" normalizeH="0" baseline="0" noProof="0" dirty="0" smtClean="0">
              <a:ln>
                <a:noFill/>
              </a:ln>
              <a:solidFill>
                <a:srgbClr val="000000"/>
              </a:solidFill>
              <a:effectLst/>
              <a:uLnTx/>
              <a:uFillTx/>
              <a:ea typeface="+mn-ea"/>
              <a:cs typeface="+mn-cs"/>
            </a:endParaRPr>
          </a:p>
        </p:txBody>
      </p:sp>
      <p:sp>
        <p:nvSpPr>
          <p:cNvPr id="6" name="Rectangle 5"/>
          <p:cNvSpPr>
            <a:spLocks/>
          </p:cNvSpPr>
          <p:nvPr>
            <p:custDataLst>
              <p:tags r:id="rId5"/>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Engineering and Business Solutions Private Limited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dirty="0" smtClean="0">
              <a:ln>
                <a:noFill/>
              </a:ln>
              <a:solidFill>
                <a:srgbClr val="B2B3B5"/>
              </a:solidFill>
              <a:effectLst/>
              <a:uLnTx/>
              <a:uFillTx/>
              <a:latin typeface="Bosch Office Sans"/>
              <a:ea typeface="+mn-ea"/>
              <a:cs typeface="+mn-cs"/>
            </a:endParaRPr>
          </a:p>
        </p:txBody>
      </p:sp>
      <p:sp>
        <p:nvSpPr>
          <p:cNvPr id="5" name="Rectangle 4"/>
          <p:cNvSpPr>
            <a:spLocks/>
          </p:cNvSpPr>
          <p:nvPr>
            <p:custDataLst>
              <p:tags r:id="rId6"/>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10</a:t>
            </a:r>
            <a:endParaRPr kumimoji="0" lang="en-US" sz="1200" b="0" i="0" u="none" strike="noStrike" kern="0" cap="none" normalizeH="0" baseline="0" noProof="0" dirty="0" smtClean="0">
              <a:ln>
                <a:noFill/>
              </a:ln>
              <a:solidFill>
                <a:srgbClr val="999FA6"/>
              </a:solidFill>
              <a:effectLst/>
              <a:uLnTx/>
              <a:uFillTx/>
              <a:latin typeface="Bosch Office Sans"/>
              <a:ea typeface="+mn-ea"/>
              <a:cs typeface="+mn-cs"/>
            </a:endParaRPr>
          </a:p>
        </p:txBody>
      </p:sp>
      <p:sp>
        <p:nvSpPr>
          <p:cNvPr id="4" name="Rectangle 3" hidden="1"/>
          <p:cNvSpPr>
            <a:spLocks/>
          </p:cNvSpPr>
          <p:nvPr>
            <p:custDataLst>
              <p:tags r:id="rId7"/>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buClrTx/>
              <a:buSzTx/>
              <a:buFontTx/>
              <a:buNone/>
              <a:tabLst/>
            </a:pPr>
            <a:endParaRPr kumimoji="0" lang="en-US" sz="550" b="0" i="0" u="none" strike="noStrike" kern="0" cap="none" normalizeH="0" baseline="0" noProof="0" dirty="0" smtClean="0">
              <a:ln>
                <a:noFill/>
              </a:ln>
              <a:effectLst/>
              <a:uLnTx/>
              <a:uFillTx/>
              <a:latin typeface="Bosch Office Sans"/>
              <a:ea typeface="+mn-ea"/>
              <a:cs typeface="+mn-cs"/>
            </a:endParaRPr>
          </a:p>
        </p:txBody>
      </p:sp>
      <p:sp>
        <p:nvSpPr>
          <p:cNvPr id="3" name="TextBox 2" hidden="1"/>
          <p:cNvSpPr txBox="1"/>
          <p:nvPr>
            <p:custDataLst>
              <p:tags r:id="rId8"/>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buClrTx/>
              <a:buSzTx/>
              <a:buFontTx/>
              <a:buNone/>
              <a:tabLst/>
            </a:pPr>
            <a:endParaRPr kumimoji="0" lang="en-US" sz="1300" b="0" i="0" u="none" strike="noStrike" kern="0" cap="none" normalizeH="0" baseline="0" noProof="0" dirty="0" err="1" smtClean="0">
              <a:ln>
                <a:noFill/>
              </a:ln>
              <a:effectLst/>
              <a:uLnTx/>
              <a:uFillTx/>
            </a:endParaRPr>
          </a:p>
        </p:txBody>
      </p:sp>
      <p:sp>
        <p:nvSpPr>
          <p:cNvPr id="2" name="Title 1"/>
          <p:cNvSpPr>
            <a:spLocks noGrp="1"/>
          </p:cNvSpPr>
          <p:nvPr>
            <p:ph type="title"/>
            <p:custDataLst>
              <p:tags r:id="rId9"/>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en-US" sz="2800" dirty="0" smtClean="0">
                <a:solidFill>
                  <a:srgbClr val="0E78C5"/>
                </a:solidFill>
              </a:rPr>
              <a:t>BMC Enablers and Enhancers</a:t>
            </a:r>
            <a:endParaRPr lang="en-US" sz="2800" dirty="0">
              <a:solidFill>
                <a:srgbClr val="0E78C5"/>
              </a:solidFill>
            </a:endParaRPr>
          </a:p>
        </p:txBody>
      </p:sp>
      <p:pic>
        <p:nvPicPr>
          <p:cNvPr id="11" name="Picture 10"/>
          <p:cNvPicPr>
            <a:picLocks/>
          </p:cNvPicPr>
          <p:nvPr>
            <p:custDataLst>
              <p:tags r:id="rId10"/>
            </p:custDataLst>
          </p:nvPr>
        </p:nvPicPr>
        <p:blipFill>
          <a:blip r:embed="rId15" cstate="print">
            <a:extLst>
              <a:ext uri="{28A0092B-C50C-407E-A947-70E740481C1C}">
                <a14:useLocalDpi xmlns:a14="http://schemas.microsoft.com/office/drawing/2010/main" val="0"/>
              </a:ext>
            </a:extLst>
          </a:blip>
          <a:stretch>
            <a:fillRect/>
          </a:stretch>
        </p:blipFill>
        <p:spPr>
          <a:xfrm>
            <a:off x="9758680" y="5464810"/>
            <a:ext cx="1094740" cy="575310"/>
          </a:xfrm>
          <a:prstGeom prst="rect">
            <a:avLst/>
          </a:prstGeom>
        </p:spPr>
      </p:pic>
      <p:sp>
        <p:nvSpPr>
          <p:cNvPr id="13" name="Rectangle 12"/>
          <p:cNvSpPr/>
          <p:nvPr>
            <p:custDataLst>
              <p:tags r:id="rId11"/>
            </p:custDataLst>
          </p:nvPr>
        </p:nvSpPr>
        <p:spPr>
          <a:xfrm>
            <a:off x="956944" y="1301115"/>
            <a:ext cx="3322955" cy="4138930"/>
          </a:xfrm>
          <a:prstGeom prst="rect">
            <a:avLst/>
          </a:prstGeom>
          <a:noFill/>
          <a:ln w="9525" cap="flat" cmpd="sng" algn="ctr">
            <a:solidFill>
              <a:srgbClr val="3F136C"/>
            </a:solidFill>
            <a:prstDash val="solid"/>
          </a:ln>
          <a:effectLst/>
        </p:spPr>
        <p:txBody>
          <a:bodyPr rtlCol="0" anchor="t"/>
          <a:lstStyle/>
          <a:p>
            <a:pPr algn="ctr"/>
            <a:r>
              <a:rPr lang="en-US" b="1" u="sng" kern="0" dirty="0" smtClean="0">
                <a:solidFill>
                  <a:srgbClr val="000000"/>
                </a:solidFill>
                <a:latin typeface="Bosch Office Sans"/>
              </a:rPr>
              <a:t>Leverage of Technology</a:t>
            </a:r>
            <a:endParaRPr lang="en-US" b="1" u="sng" kern="0" dirty="0">
              <a:solidFill>
                <a:srgbClr val="000000"/>
              </a:solidFill>
              <a:latin typeface="Bosch Office Sans"/>
            </a:endParaRPr>
          </a:p>
          <a:p>
            <a:pPr marL="285750" indent="-285750">
              <a:buFont typeface="Arial" panose="020B0604020202020204" pitchFamily="34" charset="0"/>
              <a:buChar char="•"/>
            </a:pPr>
            <a:r>
              <a:rPr lang="en-US" kern="0" dirty="0" smtClean="0">
                <a:solidFill>
                  <a:srgbClr val="000000"/>
                </a:solidFill>
                <a:latin typeface="Bosch Office Sans"/>
              </a:rPr>
              <a:t>No central approving authority</a:t>
            </a:r>
          </a:p>
          <a:p>
            <a:pPr marL="285750" indent="-285750">
              <a:buFont typeface="Arial" panose="020B0604020202020204" pitchFamily="34" charset="0"/>
              <a:buChar char="•"/>
            </a:pPr>
            <a:r>
              <a:rPr lang="en-US" kern="0" dirty="0" smtClean="0">
                <a:solidFill>
                  <a:srgbClr val="000000"/>
                </a:solidFill>
                <a:latin typeface="Bosch Office Sans"/>
              </a:rPr>
              <a:t>Immutable history of all transactions</a:t>
            </a:r>
          </a:p>
          <a:p>
            <a:pPr marL="285750" indent="-285750">
              <a:buFont typeface="Arial" panose="020B0604020202020204" pitchFamily="34" charset="0"/>
              <a:buChar char="•"/>
            </a:pPr>
            <a:r>
              <a:rPr lang="en-US" kern="0" dirty="0" smtClean="0">
                <a:solidFill>
                  <a:srgbClr val="000000"/>
                </a:solidFill>
                <a:latin typeface="Bosch Office Sans"/>
              </a:rPr>
              <a:t>Payment gateway included</a:t>
            </a:r>
          </a:p>
          <a:p>
            <a:pPr marL="285750" indent="-285750">
              <a:buFont typeface="Arial" panose="020B0604020202020204" pitchFamily="34" charset="0"/>
              <a:buChar char="•"/>
            </a:pPr>
            <a:r>
              <a:rPr lang="en-US" kern="0" dirty="0" smtClean="0">
                <a:solidFill>
                  <a:srgbClr val="000000"/>
                </a:solidFill>
                <a:latin typeface="Bosch Office Sans"/>
              </a:rPr>
              <a:t>Anyone can join the network (decentralized)</a:t>
            </a:r>
            <a:endParaRPr lang="en-US" kern="0" dirty="0" smtClean="0">
              <a:solidFill>
                <a:srgbClr val="000000"/>
              </a:solidFill>
              <a:latin typeface="Bosch Office Sans"/>
            </a:endParaRPr>
          </a:p>
          <a:p>
            <a:pPr marL="285750" indent="-285750">
              <a:buFont typeface="Arial" panose="020B0604020202020204" pitchFamily="34" charset="0"/>
              <a:buChar char="•"/>
            </a:pPr>
            <a:endParaRPr lang="en-US" kern="0" dirty="0">
              <a:solidFill>
                <a:srgbClr val="000000"/>
              </a:solidFill>
              <a:latin typeface="Bosch Office Sans"/>
            </a:endParaRPr>
          </a:p>
        </p:txBody>
      </p:sp>
      <p:sp>
        <p:nvSpPr>
          <p:cNvPr id="14" name="Rectangle 13"/>
          <p:cNvSpPr/>
          <p:nvPr>
            <p:custDataLst>
              <p:tags r:id="rId12"/>
            </p:custDataLst>
          </p:nvPr>
        </p:nvSpPr>
        <p:spPr>
          <a:xfrm>
            <a:off x="6032338" y="1301115"/>
            <a:ext cx="3307242" cy="4138930"/>
          </a:xfrm>
          <a:prstGeom prst="rect">
            <a:avLst/>
          </a:prstGeom>
          <a:noFill/>
          <a:ln w="9525" cap="flat" cmpd="sng" algn="ctr">
            <a:solidFill>
              <a:srgbClr val="3F136C"/>
            </a:solidFill>
            <a:prstDash val="solid"/>
          </a:ln>
          <a:effectLst/>
        </p:spPr>
        <p:txBody>
          <a:bodyPr rtlCol="0" anchor="t"/>
          <a:lstStyle/>
          <a:p>
            <a:pPr algn="ctr"/>
            <a:r>
              <a:rPr lang="en-US" b="1" u="sng" kern="0" dirty="0" smtClean="0">
                <a:solidFill>
                  <a:srgbClr val="000000"/>
                </a:solidFill>
                <a:latin typeface="Bosch Office Sans"/>
              </a:rPr>
              <a:t>Bosch Relevant</a:t>
            </a:r>
            <a:endParaRPr lang="en-US" b="1" u="sng" kern="0" dirty="0">
              <a:solidFill>
                <a:srgbClr val="000000"/>
              </a:solidFill>
              <a:latin typeface="Bosch Office Sans"/>
            </a:endParaRPr>
          </a:p>
          <a:p>
            <a:pPr marL="171450" indent="-171450">
              <a:lnSpc>
                <a:spcPct val="107000"/>
              </a:lnSpc>
              <a:spcBef>
                <a:spcPts val="200"/>
              </a:spcBef>
              <a:buFont typeface="Arial" panose="020B0604020202020204" pitchFamily="34" charset="0"/>
              <a:buChar char="•"/>
            </a:pPr>
            <a:r>
              <a:rPr lang="en-US" sz="1600" kern="0" dirty="0">
                <a:solidFill>
                  <a:srgbClr val="000000"/>
                </a:solidFill>
              </a:rPr>
              <a:t>Experience in maintaining a public block-chain </a:t>
            </a:r>
            <a:r>
              <a:rPr lang="en-US" sz="1600" kern="0" dirty="0" smtClean="0">
                <a:solidFill>
                  <a:srgbClr val="000000"/>
                </a:solidFill>
              </a:rPr>
              <a:t>platform </a:t>
            </a:r>
            <a:r>
              <a:rPr lang="en-US" sz="1600" kern="0" dirty="0">
                <a:solidFill>
                  <a:srgbClr val="000000"/>
                </a:solidFill>
              </a:rPr>
              <a:t>&amp; gaining expertise in the domain</a:t>
            </a:r>
          </a:p>
          <a:p>
            <a:pPr marL="171450" indent="-171450">
              <a:lnSpc>
                <a:spcPct val="107000"/>
              </a:lnSpc>
              <a:spcBef>
                <a:spcPts val="200"/>
              </a:spcBef>
              <a:buFont typeface="Arial" panose="020B0604020202020204" pitchFamily="34" charset="0"/>
              <a:buChar char="•"/>
            </a:pPr>
            <a:r>
              <a:rPr lang="en-US" sz="1600" kern="0" dirty="0">
                <a:solidFill>
                  <a:srgbClr val="000000"/>
                </a:solidFill>
              </a:rPr>
              <a:t>Creating a marketplace ready for autonomous </a:t>
            </a:r>
            <a:r>
              <a:rPr lang="en-US" sz="1600" kern="0" dirty="0" smtClean="0">
                <a:solidFill>
                  <a:srgbClr val="000000"/>
                </a:solidFill>
              </a:rPr>
              <a:t>vehicle </a:t>
            </a:r>
            <a:r>
              <a:rPr lang="en-US" sz="1600" kern="0" dirty="0">
                <a:solidFill>
                  <a:srgbClr val="000000"/>
                </a:solidFill>
              </a:rPr>
              <a:t>smart contracts in the future, and </a:t>
            </a:r>
            <a:r>
              <a:rPr lang="en-US" sz="1600" kern="0" dirty="0" smtClean="0">
                <a:solidFill>
                  <a:srgbClr val="000000"/>
                </a:solidFill>
              </a:rPr>
              <a:t>supplying </a:t>
            </a:r>
            <a:r>
              <a:rPr lang="en-US" sz="1600" kern="0" dirty="0">
                <a:solidFill>
                  <a:srgbClr val="000000"/>
                </a:solidFill>
              </a:rPr>
              <a:t>related parts</a:t>
            </a:r>
          </a:p>
          <a:p>
            <a:pPr marL="171450" indent="-171450">
              <a:lnSpc>
                <a:spcPct val="107000"/>
              </a:lnSpc>
              <a:spcBef>
                <a:spcPts val="200"/>
              </a:spcBef>
              <a:buFont typeface="Arial" panose="020B0604020202020204" pitchFamily="34" charset="0"/>
              <a:buChar char="•"/>
            </a:pPr>
            <a:r>
              <a:rPr lang="en-US" sz="1600" kern="0" dirty="0">
                <a:solidFill>
                  <a:srgbClr val="000000"/>
                </a:solidFill>
              </a:rPr>
              <a:t>Penetrating new markets such as </a:t>
            </a:r>
            <a:r>
              <a:rPr lang="en-US" sz="1600" kern="0" dirty="0" smtClean="0">
                <a:solidFill>
                  <a:srgbClr val="000000"/>
                </a:solidFill>
              </a:rPr>
              <a:t>traffic management</a:t>
            </a:r>
            <a:r>
              <a:rPr lang="en-US" sz="1600" kern="0" dirty="0">
                <a:solidFill>
                  <a:srgbClr val="000000"/>
                </a:solidFill>
              </a:rPr>
              <a:t>, digital payments</a:t>
            </a:r>
          </a:p>
          <a:p>
            <a:pPr marL="171450" indent="-171450">
              <a:lnSpc>
                <a:spcPct val="107000"/>
              </a:lnSpc>
              <a:spcBef>
                <a:spcPts val="200"/>
              </a:spcBef>
              <a:buFont typeface="Arial" panose="020B0604020202020204" pitchFamily="34" charset="0"/>
              <a:buChar char="•"/>
            </a:pPr>
            <a:r>
              <a:rPr lang="en-US" sz="1600" kern="0" dirty="0">
                <a:solidFill>
                  <a:srgbClr val="000000"/>
                </a:solidFill>
              </a:rPr>
              <a:t>Increased brand value as a result of solving </a:t>
            </a:r>
            <a:r>
              <a:rPr lang="en-US" sz="1600" kern="0" dirty="0" smtClean="0">
                <a:solidFill>
                  <a:srgbClr val="000000"/>
                </a:solidFill>
              </a:rPr>
              <a:t>pressing </a:t>
            </a:r>
            <a:r>
              <a:rPr lang="en-US" sz="1600" kern="0" dirty="0">
                <a:solidFill>
                  <a:srgbClr val="000000"/>
                </a:solidFill>
              </a:rPr>
              <a:t>public issues in the automotive field</a:t>
            </a:r>
            <a:endParaRPr lang="en-US" sz="2000" kern="0" dirty="0">
              <a:solidFill>
                <a:srgbClr val="000000"/>
              </a:solidFill>
            </a:endParaRPr>
          </a:p>
          <a:p>
            <a:pPr marL="285750" indent="-285750">
              <a:buFont typeface="Arial" panose="020B0604020202020204" pitchFamily="34" charset="0"/>
              <a:buChar char="•"/>
            </a:pPr>
            <a:endParaRPr lang="en-US" kern="0" dirty="0">
              <a:solidFill>
                <a:srgbClr val="000000"/>
              </a:solidFill>
              <a:latin typeface="Bosch Office Sans"/>
            </a:endParaRPr>
          </a:p>
        </p:txBody>
      </p:sp>
    </p:spTree>
    <p:custDataLst>
      <p:tags r:id="rId1"/>
    </p:custDataLst>
    <p:extLst>
      <p:ext uri="{BB962C8B-B14F-4D97-AF65-F5344CB8AC3E}">
        <p14:creationId xmlns:p14="http://schemas.microsoft.com/office/powerpoint/2010/main" val="115775011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5" name="Picture 14"/>
          <p:cNvPicPr>
            <a:picLocks noChangeAspect="1"/>
          </p:cNvPicPr>
          <p:nvPr>
            <p:custDataLst>
              <p:tags r:id="rId2"/>
            </p:custDataLst>
          </p:nvPr>
        </p:nvPicPr>
        <p:blipFill>
          <a:blip r:embed="rId16" cstate="print">
            <a:extLst>
              <a:ext uri="{28A0092B-C50C-407E-A947-70E740481C1C}">
                <a14:useLocalDpi xmlns:a14="http://schemas.microsoft.com/office/drawing/2010/main" val="0"/>
              </a:ext>
            </a:extLst>
          </a:blip>
          <a:stretch>
            <a:fillRect/>
          </a:stretch>
        </p:blipFill>
        <p:spPr>
          <a:xfrm>
            <a:off x="2825016" y="2533967"/>
            <a:ext cx="1749326" cy="3109913"/>
          </a:xfrm>
          <a:prstGeom prst="rect">
            <a:avLst/>
          </a:prstGeom>
        </p:spPr>
      </p:pic>
      <p:pic>
        <p:nvPicPr>
          <p:cNvPr id="9" name="Picture 8"/>
          <p:cNvPicPr>
            <a:picLocks/>
          </p:cNvPicPr>
          <p:nvPr>
            <p:custDataLst>
              <p:tags r:id="rId3"/>
            </p:custDataLst>
          </p:nvPr>
        </p:nvPicPr>
        <p:blipFill>
          <a:blip r:embed="rId17">
            <a:extLst>
              <a:ext uri="{28A0092B-C50C-407E-A947-70E740481C1C}">
                <a14:useLocalDpi xmlns:a14="http://schemas.microsoft.com/office/drawing/2010/main" val="0"/>
              </a:ext>
            </a:extLst>
          </a:blip>
          <a:stretch>
            <a:fillRect/>
          </a:stretch>
        </p:blipFill>
        <p:spPr>
          <a:xfrm>
            <a:off x="0" y="6041390"/>
            <a:ext cx="10970260" cy="129540"/>
          </a:xfrm>
          <a:prstGeom prst="rect">
            <a:avLst/>
          </a:prstGeo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pic>
      <p:sp>
        <p:nvSpPr>
          <p:cNvPr id="8" name="TextBox 7"/>
          <p:cNvSpPr txBox="1">
            <a:spLocks/>
          </p:cNvSpPr>
          <p:nvPr>
            <p:custDataLst>
              <p:tags r:id="rId4"/>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marR="0" defTabSz="914400" eaLnBrk="1" fontAlgn="auto" latinLnBrk="0" hangingPunct="1">
              <a:lnSpc>
                <a:spcPct val="89000"/>
              </a:lnSpc>
              <a:buClrTx/>
              <a:buSzTx/>
              <a:buFontTx/>
              <a:buNone/>
              <a:tabLst/>
            </a:pPr>
            <a:r>
              <a:rPr kumimoji="0" lang="en-US" sz="2800" b="0" i="0" u="none" strike="noStrike" kern="0" cap="none" normalizeH="0" baseline="0" noProof="0" smtClean="0">
                <a:ln>
                  <a:noFill/>
                </a:ln>
                <a:effectLst/>
                <a:uLnTx/>
                <a:uFillTx/>
              </a:rPr>
              <a:t>Blockchain Hackathon - Business Track | Presentation</a:t>
            </a:r>
            <a:endParaRPr kumimoji="0" lang="en-US" sz="2800" b="0" i="0" u="none" strike="noStrike" kern="0" cap="none" normalizeH="0" baseline="0" noProof="0" dirty="0" err="1" smtClean="0">
              <a:ln>
                <a:noFill/>
              </a:ln>
              <a:effectLst/>
              <a:uLnTx/>
              <a:uFillTx/>
            </a:endParaRPr>
          </a:p>
        </p:txBody>
      </p:sp>
      <p:sp>
        <p:nvSpPr>
          <p:cNvPr id="7" name="Rectangle 6"/>
          <p:cNvSpPr>
            <a:spLocks/>
          </p:cNvSpPr>
          <p:nvPr>
            <p:custDataLst>
              <p:tags r:id="rId5"/>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Aft>
                <a:spcPts val="100"/>
              </a:spcAft>
              <a:buClrTx/>
              <a:buSzTx/>
              <a:buFontTx/>
              <a:buNone/>
              <a:tabLst/>
            </a:pPr>
            <a:r>
              <a:rPr kumimoji="0" lang="en-US" sz="600" b="1" strike="noStrike" kern="0" cap="none" normalizeH="0" baseline="0" noProof="0" smtClean="0">
                <a:ln>
                  <a:noFill/>
                </a:ln>
                <a:solidFill>
                  <a:srgbClr val="D70012"/>
                </a:solidFill>
                <a:effectLst/>
                <a:uLnTx/>
                <a:uFillTx/>
                <a:latin typeface="Bosch Office Sans"/>
                <a:ea typeface="+mn-ea"/>
                <a:cs typeface="+mn-cs"/>
              </a:rPr>
              <a:t>Internal </a:t>
            </a:r>
            <a:r>
              <a:rPr kumimoji="0" lang="en-US" sz="600" strike="noStrike" kern="0" cap="none" normalizeH="0" baseline="0" noProof="0" smtClean="0">
                <a:ln>
                  <a:noFill/>
                </a:ln>
                <a:solidFill>
                  <a:srgbClr val="000000"/>
                </a:solidFill>
                <a:effectLst/>
                <a:uLnTx/>
                <a:uFillTx/>
                <a:ea typeface="+mn-ea"/>
                <a:cs typeface="+mn-cs"/>
              </a:rPr>
              <a:t>| RBEI/EMB - Prash | RBEI/ETS - Manoj | 2019-01-16</a:t>
            </a:r>
            <a:endParaRPr kumimoji="0" lang="en-US" sz="600" strike="noStrike" kern="0" cap="none" normalizeH="0" baseline="0" noProof="0" dirty="0" smtClean="0">
              <a:ln>
                <a:noFill/>
              </a:ln>
              <a:solidFill>
                <a:srgbClr val="000000"/>
              </a:solidFill>
              <a:effectLst/>
              <a:uLnTx/>
              <a:uFillTx/>
              <a:ea typeface="+mn-ea"/>
              <a:cs typeface="+mn-cs"/>
            </a:endParaRPr>
          </a:p>
        </p:txBody>
      </p:sp>
      <p:sp>
        <p:nvSpPr>
          <p:cNvPr id="6" name="Rectangle 5"/>
          <p:cNvSpPr>
            <a:spLocks/>
          </p:cNvSpPr>
          <p:nvPr>
            <p:custDataLst>
              <p:tags r:id="rId6"/>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Engineering and Business Solutions Private Limited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dirty="0" smtClean="0">
              <a:ln>
                <a:noFill/>
              </a:ln>
              <a:solidFill>
                <a:srgbClr val="B2B3B5"/>
              </a:solidFill>
              <a:effectLst/>
              <a:uLnTx/>
              <a:uFillTx/>
              <a:latin typeface="Bosch Office Sans"/>
              <a:ea typeface="+mn-ea"/>
              <a:cs typeface="+mn-cs"/>
            </a:endParaRPr>
          </a:p>
        </p:txBody>
      </p:sp>
      <p:sp>
        <p:nvSpPr>
          <p:cNvPr id="5" name="Rectangle 4"/>
          <p:cNvSpPr>
            <a:spLocks/>
          </p:cNvSpPr>
          <p:nvPr>
            <p:custDataLst>
              <p:tags r:id="rId7"/>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11</a:t>
            </a:r>
            <a:endParaRPr kumimoji="0" lang="en-US" sz="1200" b="0" i="0" u="none" strike="noStrike" kern="0" cap="none" normalizeH="0" baseline="0" noProof="0" dirty="0" smtClean="0">
              <a:ln>
                <a:noFill/>
              </a:ln>
              <a:solidFill>
                <a:srgbClr val="999FA6"/>
              </a:solidFill>
              <a:effectLst/>
              <a:uLnTx/>
              <a:uFillTx/>
              <a:latin typeface="Bosch Office Sans"/>
              <a:ea typeface="+mn-ea"/>
              <a:cs typeface="+mn-cs"/>
            </a:endParaRPr>
          </a:p>
        </p:txBody>
      </p:sp>
      <p:sp>
        <p:nvSpPr>
          <p:cNvPr id="4" name="Rectangle 3" hidden="1"/>
          <p:cNvSpPr>
            <a:spLocks/>
          </p:cNvSpPr>
          <p:nvPr>
            <p:custDataLst>
              <p:tags r:id="rId8"/>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buClrTx/>
              <a:buSzTx/>
              <a:buFontTx/>
              <a:buNone/>
              <a:tabLst/>
            </a:pPr>
            <a:endParaRPr kumimoji="0" lang="en-US" sz="550" b="0" i="0" u="none" strike="noStrike" kern="0" cap="none" normalizeH="0" baseline="0" noProof="0" dirty="0" smtClean="0">
              <a:ln>
                <a:noFill/>
              </a:ln>
              <a:effectLst/>
              <a:uLnTx/>
              <a:uFillTx/>
              <a:latin typeface="Bosch Office Sans"/>
              <a:ea typeface="+mn-ea"/>
              <a:cs typeface="+mn-cs"/>
            </a:endParaRPr>
          </a:p>
        </p:txBody>
      </p:sp>
      <p:sp>
        <p:nvSpPr>
          <p:cNvPr id="3" name="TextBox 2" hidden="1"/>
          <p:cNvSpPr txBox="1"/>
          <p:nvPr>
            <p:custDataLst>
              <p:tags r:id="rId9"/>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buClrTx/>
              <a:buSzTx/>
              <a:buFontTx/>
              <a:buNone/>
              <a:tabLst/>
            </a:pPr>
            <a:endParaRPr kumimoji="0" lang="en-US" sz="1300" b="0" i="0" u="none" strike="noStrike" kern="0" cap="none" normalizeH="0" baseline="0" noProof="0" dirty="0" err="1" smtClean="0">
              <a:ln>
                <a:noFill/>
              </a:ln>
              <a:effectLst/>
              <a:uLnTx/>
              <a:uFillTx/>
            </a:endParaRPr>
          </a:p>
        </p:txBody>
      </p:sp>
      <p:sp>
        <p:nvSpPr>
          <p:cNvPr id="2" name="Title 1"/>
          <p:cNvSpPr>
            <a:spLocks noGrp="1"/>
          </p:cNvSpPr>
          <p:nvPr>
            <p:ph type="title"/>
            <p:custDataLst>
              <p:tags r:id="rId10"/>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en-US" sz="2800" dirty="0" smtClean="0">
                <a:solidFill>
                  <a:srgbClr val="A80163"/>
                </a:solidFill>
              </a:rPr>
              <a:t>Talking to real people!</a:t>
            </a:r>
            <a:endParaRPr lang="en-US" sz="2800" dirty="0">
              <a:solidFill>
                <a:srgbClr val="A80163"/>
              </a:solidFill>
            </a:endParaRPr>
          </a:p>
        </p:txBody>
      </p:sp>
      <p:pic>
        <p:nvPicPr>
          <p:cNvPr id="11" name="Picture 10"/>
          <p:cNvPicPr>
            <a:picLocks/>
          </p:cNvPicPr>
          <p:nvPr>
            <p:custDataLst>
              <p:tags r:id="rId11"/>
            </p:custDataLst>
          </p:nvPr>
        </p:nvPicPr>
        <p:blipFill>
          <a:blip r:embed="rId18" cstate="print">
            <a:extLst>
              <a:ext uri="{28A0092B-C50C-407E-A947-70E740481C1C}">
                <a14:useLocalDpi xmlns:a14="http://schemas.microsoft.com/office/drawing/2010/main" val="0"/>
              </a:ext>
            </a:extLst>
          </a:blip>
          <a:stretch>
            <a:fillRect/>
          </a:stretch>
        </p:blipFill>
        <p:spPr>
          <a:xfrm>
            <a:off x="9758680" y="5464810"/>
            <a:ext cx="1094740" cy="575310"/>
          </a:xfrm>
          <a:prstGeom prst="rect">
            <a:avLst/>
          </a:prstGeom>
        </p:spPr>
      </p:pic>
      <p:pic>
        <p:nvPicPr>
          <p:cNvPr id="12" name="Picture 11"/>
          <p:cNvPicPr>
            <a:picLocks noChangeAspect="1"/>
          </p:cNvPicPr>
          <p:nvPr>
            <p:custDataLst>
              <p:tags r:id="rId12"/>
            </p:custDataLst>
          </p:nvPr>
        </p:nvPicPr>
        <p:blipFill>
          <a:blip r:embed="rId19"/>
          <a:stretch>
            <a:fillRect/>
          </a:stretch>
        </p:blipFill>
        <p:spPr>
          <a:xfrm>
            <a:off x="395894" y="1036320"/>
            <a:ext cx="3254600" cy="2802731"/>
          </a:xfrm>
          <a:prstGeom prst="rect">
            <a:avLst/>
          </a:prstGeom>
        </p:spPr>
      </p:pic>
      <p:pic>
        <p:nvPicPr>
          <p:cNvPr id="14" name="Picture 13"/>
          <p:cNvPicPr>
            <a:picLocks noChangeAspect="1"/>
          </p:cNvPicPr>
          <p:nvPr>
            <p:custDataLst>
              <p:tags r:id="rId13"/>
            </p:custDataLst>
          </p:nvPr>
        </p:nvPicPr>
        <p:blipFill>
          <a:blip r:embed="rId20" cstate="print">
            <a:extLst>
              <a:ext uri="{28A0092B-C50C-407E-A947-70E740481C1C}">
                <a14:useLocalDpi xmlns:a14="http://schemas.microsoft.com/office/drawing/2010/main" val="0"/>
              </a:ext>
            </a:extLst>
          </a:blip>
          <a:stretch>
            <a:fillRect/>
          </a:stretch>
        </p:blipFill>
        <p:spPr>
          <a:xfrm>
            <a:off x="4752706" y="1795145"/>
            <a:ext cx="1861285" cy="3929380"/>
          </a:xfrm>
          <a:prstGeom prst="rect">
            <a:avLst/>
          </a:prstGeom>
        </p:spPr>
      </p:pic>
      <p:pic>
        <p:nvPicPr>
          <p:cNvPr id="13" name="Picture 12"/>
          <p:cNvPicPr>
            <a:picLocks noChangeAspect="1"/>
          </p:cNvPicPr>
          <p:nvPr>
            <p:custDataLst>
              <p:tags r:id="rId14"/>
            </p:custDataLst>
          </p:nvPr>
        </p:nvPicPr>
        <p:blipFill>
          <a:blip r:embed="rId21"/>
          <a:stretch>
            <a:fillRect/>
          </a:stretch>
        </p:blipFill>
        <p:spPr>
          <a:xfrm>
            <a:off x="6356351" y="1103630"/>
            <a:ext cx="3949699" cy="2822415"/>
          </a:xfrm>
          <a:prstGeom prst="rect">
            <a:avLst/>
          </a:prstGeom>
        </p:spPr>
      </p:pic>
    </p:spTree>
    <p:custDataLst>
      <p:tags r:id="rId1"/>
    </p:custDataLst>
    <p:extLst>
      <p:ext uri="{BB962C8B-B14F-4D97-AF65-F5344CB8AC3E}">
        <p14:creationId xmlns:p14="http://schemas.microsoft.com/office/powerpoint/2010/main" val="194970483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Subtitle 1" hidden="1"/>
          <p:cNvSpPr>
            <a:spLocks noGrp="1"/>
          </p:cNvSpPr>
          <p:nvPr>
            <p:ph type="subTitle" idx="1"/>
            <p:custDataLst>
              <p:tags r:id="rId2"/>
            </p:custDataLst>
          </p:nvPr>
        </p:nvSpPr>
        <p:spPr>
          <a:xfrm>
            <a:off x="0" y="0"/>
            <a:ext cx="1270000" cy="127000"/>
          </a:xfrm>
          <a:effectLst/>
          <a:extLst>
            <a:ext uri="{53640926-AAD7-44D8-BBD7-CCE9431645EC}">
              <a14:shadowObscured xmlns:a14="http://schemas.microsoft.com/office/drawing/2010/main"/>
            </a:ext>
          </a:extLst>
        </p:spPr>
        <p:txBody>
          <a:bodyPr wrap="none" lIns="0" tIns="0" rIns="0" bIns="0" anchor="t">
            <a:noAutofit/>
          </a:bodyPr>
          <a:lstStyle/>
          <a:p>
            <a:endParaRPr lang="en-US"/>
          </a:p>
        </p:txBody>
      </p:sp>
      <p:pic>
        <p:nvPicPr>
          <p:cNvPr id="6" name="Picture 5"/>
          <p:cNvPicPr>
            <a:picLocks/>
          </p:cNvPicPr>
          <p:nvPr>
            <p:custDataLst>
              <p:tags r:id="rId3"/>
            </p:custDataLst>
          </p:nvPr>
        </p:nvPicPr>
        <p:blipFill>
          <a:blip r:embed="rId8">
            <a:extLst>
              <a:ext uri="{28A0092B-C50C-407E-A947-70E740481C1C}">
                <a14:useLocalDpi xmlns:a14="http://schemas.microsoft.com/office/drawing/2010/main" val="0"/>
              </a:ext>
            </a:extLst>
          </a:blip>
          <a:stretch>
            <a:fillRect/>
          </a:stretch>
        </p:blipFill>
        <p:spPr>
          <a:xfrm>
            <a:off x="0" y="0"/>
            <a:ext cx="10970260" cy="6170930"/>
          </a:xfrm>
          <a:prstGeom prst="rect">
            <a:avLst/>
          </a:prstGeo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pic>
      <p:pic>
        <p:nvPicPr>
          <p:cNvPr id="4" name="Picture 3"/>
          <p:cNvPicPr>
            <a:picLocks/>
          </p:cNvPicPr>
          <p:nvPr>
            <p:custDataLst>
              <p:tags r:id="rId4"/>
            </p:custDataLst>
          </p:nvPr>
        </p:nvPicPr>
        <p:blipFill>
          <a:blip r:embed="rId9" cstate="print">
            <a:extLst>
              <a:ext uri="{28A0092B-C50C-407E-A947-70E740481C1C}">
                <a14:useLocalDpi xmlns:a14="http://schemas.microsoft.com/office/drawing/2010/main" val="0"/>
              </a:ext>
            </a:extLst>
          </a:blip>
          <a:stretch>
            <a:fillRect/>
          </a:stretch>
        </p:blipFill>
        <p:spPr>
          <a:xfrm>
            <a:off x="10840720" y="0"/>
            <a:ext cx="129540" cy="6170930"/>
          </a:xfrm>
          <a:prstGeom prst="rect">
            <a:avLst/>
          </a:prstGeo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pic>
      <p:sp>
        <p:nvSpPr>
          <p:cNvPr id="3" name="Title 2"/>
          <p:cNvSpPr>
            <a:spLocks noGrp="1"/>
          </p:cNvSpPr>
          <p:nvPr>
            <p:ph type="ctrTitle"/>
            <p:custDataLst>
              <p:tags r:id="rId5"/>
            </p:custDataLst>
          </p:nvPr>
        </p:nvSpPr>
        <p:spPr>
          <a:xfrm>
            <a:off x="259080" y="259080"/>
            <a:ext cx="9872980" cy="5204460"/>
          </a:xfrm>
          <a:effectLst/>
          <a:extLst>
            <a:ext uri="{53640926-AAD7-44D8-BBD7-CCE9431645EC}">
              <a14:shadowObscured xmlns:a14="http://schemas.microsoft.com/office/drawing/2010/main"/>
            </a:ext>
          </a:extLst>
        </p:spPr>
        <p:txBody>
          <a:bodyPr wrap="square" lIns="0" tIns="0" rIns="0" bIns="0" anchor="t">
            <a:noAutofit/>
          </a:bodyPr>
          <a:lstStyle/>
          <a:p>
            <a:r>
              <a:rPr lang="en-US" smtClean="0">
                <a:solidFill>
                  <a:schemeClr val="tx1"/>
                </a:solidFill>
              </a:rPr>
              <a:t>Thank</a:t>
            </a:r>
            <a:br>
              <a:rPr lang="en-US" smtClean="0">
                <a:solidFill>
                  <a:schemeClr val="tx1"/>
                </a:solidFill>
              </a:rPr>
            </a:br>
            <a:r>
              <a:rPr lang="en-US" smtClean="0">
                <a:solidFill>
                  <a:schemeClr val="tx1"/>
                </a:solidFill>
              </a:rPr>
              <a:t>you</a:t>
            </a:r>
            <a:endParaRPr lang="en-US">
              <a:solidFill>
                <a:schemeClr val="tx1"/>
              </a:solidFill>
            </a:endParaRPr>
          </a:p>
        </p:txBody>
      </p:sp>
      <p:pic>
        <p:nvPicPr>
          <p:cNvPr id="7" name="Picture 6"/>
          <p:cNvPicPr>
            <a:picLocks/>
          </p:cNvPicPr>
          <p:nvPr>
            <p:custDataLst>
              <p:tags r:id="rId6"/>
            </p:custDataLst>
          </p:nvPr>
        </p:nvPicPr>
        <p:blipFill>
          <a:blip r:embed="rId10" cstate="print">
            <a:extLst>
              <a:ext uri="{28A0092B-C50C-407E-A947-70E740481C1C}">
                <a14:useLocalDpi xmlns:a14="http://schemas.microsoft.com/office/drawing/2010/main" val="0"/>
              </a:ext>
            </a:extLst>
          </a:blip>
          <a:stretch>
            <a:fillRect/>
          </a:stretch>
        </p:blipFill>
        <p:spPr>
          <a:xfrm>
            <a:off x="9758680" y="5464810"/>
            <a:ext cx="1094740" cy="575310"/>
          </a:xfrm>
          <a:prstGeom prst="rect">
            <a:avLst/>
          </a:prstGeom>
        </p:spPr>
      </p:pic>
    </p:spTree>
    <p:custDataLst>
      <p:tags r:id="rId1"/>
    </p:custDataLst>
    <p:extLst>
      <p:ext uri="{BB962C8B-B14F-4D97-AF65-F5344CB8AC3E}">
        <p14:creationId xmlns:p14="http://schemas.microsoft.com/office/powerpoint/2010/main" val="402564919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p:cNvPicPr>
            <a:picLocks/>
          </p:cNvPicPr>
          <p:nvPr>
            <p:custDataLst>
              <p:tags r:id="rId2"/>
            </p:custDataLst>
          </p:nvPr>
        </p:nvPicPr>
        <p:blipFill>
          <a:blip r:embed="rId18">
            <a:extLst>
              <a:ext uri="{28A0092B-C50C-407E-A947-70E740481C1C}">
                <a14:useLocalDpi xmlns:a14="http://schemas.microsoft.com/office/drawing/2010/main" val="0"/>
              </a:ext>
            </a:extLst>
          </a:blip>
          <a:stretch>
            <a:fillRect/>
          </a:stretch>
        </p:blipFill>
        <p:spPr>
          <a:xfrm>
            <a:off x="0" y="6041390"/>
            <a:ext cx="10970260" cy="129540"/>
          </a:xfrm>
          <a:prstGeom prst="rect">
            <a:avLst/>
          </a:prstGeo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pic>
      <p:sp>
        <p:nvSpPr>
          <p:cNvPr id="8" name="TextBox 7"/>
          <p:cNvSpPr txBox="1">
            <a:spLocks/>
          </p:cNvSpPr>
          <p:nvPr>
            <p:custDataLst>
              <p:tags r:id="rId3"/>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a:lnSpc>
                <a:spcPct val="89000"/>
              </a:lnSpc>
            </a:pPr>
            <a:r>
              <a:rPr kumimoji="0" lang="en-US" sz="2800" b="0" strike="noStrike" kern="0" cap="none" normalizeH="0" baseline="0" noProof="0" dirty="0" err="1" smtClean="0">
                <a:ln>
                  <a:noFill/>
                </a:ln>
                <a:effectLst/>
                <a:uLnTx/>
                <a:uFillTx/>
              </a:rPr>
              <a:t>Blockchain</a:t>
            </a:r>
            <a:r>
              <a:rPr kumimoji="0" lang="en-US" sz="2800" b="0" strike="noStrike" kern="0" cap="none" normalizeH="0" baseline="0" noProof="0" dirty="0" smtClean="0">
                <a:ln>
                  <a:noFill/>
                </a:ln>
                <a:effectLst/>
                <a:uLnTx/>
                <a:uFillTx/>
              </a:rPr>
              <a:t> </a:t>
            </a:r>
            <a:r>
              <a:rPr lang="en-US" sz="2800" kern="0" dirty="0"/>
              <a:t>Hackathon - Business Track | </a:t>
            </a:r>
            <a:r>
              <a:rPr lang="en-US" sz="2800" kern="0" dirty="0" smtClean="0"/>
              <a:t>Presentation</a:t>
            </a:r>
            <a:endParaRPr lang="en-US" sz="2800" kern="0" dirty="0"/>
          </a:p>
        </p:txBody>
      </p:sp>
      <p:sp>
        <p:nvSpPr>
          <p:cNvPr id="7" name="Rectangle 6"/>
          <p:cNvSpPr>
            <a:spLocks/>
          </p:cNvSpPr>
          <p:nvPr>
            <p:custDataLst>
              <p:tags r:id="rId4"/>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rtlCol="0" anchor="t">
            <a:noAutofit/>
          </a:bodyPr>
          <a:lstStyle/>
          <a:p>
            <a:pPr marL="0" marR="0" indent="0" defTabSz="914400" eaLnBrk="1" fontAlgn="auto" latinLnBrk="0" hangingPunct="1">
              <a:lnSpc>
                <a:spcPct val="107000"/>
              </a:lnSpc>
              <a:spcAft>
                <a:spcPts val="100"/>
              </a:spcAft>
              <a:buClrTx/>
              <a:buSzTx/>
              <a:buFontTx/>
              <a:buNone/>
              <a:tabLst/>
            </a:pPr>
            <a:r>
              <a:rPr kumimoji="0" lang="en-US" sz="600" b="1" strike="noStrike" kern="0" cap="none" normalizeH="0" baseline="0" noProof="0" smtClean="0">
                <a:ln>
                  <a:noFill/>
                </a:ln>
                <a:solidFill>
                  <a:srgbClr val="D70012"/>
                </a:solidFill>
                <a:effectLst/>
                <a:uLnTx/>
                <a:uFillTx/>
                <a:ea typeface="+mn-ea"/>
                <a:cs typeface="+mn-cs"/>
              </a:rPr>
              <a:t>Internal </a:t>
            </a:r>
            <a:r>
              <a:rPr kumimoji="0" lang="en-US" sz="600" strike="noStrike" kern="0" cap="none" normalizeH="0" baseline="0" noProof="0" smtClean="0">
                <a:ln>
                  <a:noFill/>
                </a:ln>
                <a:solidFill>
                  <a:srgbClr val="000000"/>
                </a:solidFill>
                <a:effectLst/>
                <a:uLnTx/>
                <a:uFillTx/>
                <a:ea typeface="+mn-ea"/>
                <a:cs typeface="+mn-cs"/>
              </a:rPr>
              <a:t>| RBEI-BE-II | 2019-01-16</a:t>
            </a:r>
            <a:endParaRPr kumimoji="0" lang="en-US" sz="600" strike="noStrike" kern="0" cap="none" normalizeH="0" baseline="0" noProof="0" dirty="0" smtClean="0">
              <a:ln>
                <a:noFill/>
              </a:ln>
              <a:solidFill>
                <a:srgbClr val="000000"/>
              </a:solidFill>
              <a:effectLst/>
              <a:uLnTx/>
              <a:uFillTx/>
              <a:ea typeface="+mn-ea"/>
              <a:cs typeface="+mn-cs"/>
            </a:endParaRPr>
          </a:p>
        </p:txBody>
      </p:sp>
      <p:sp>
        <p:nvSpPr>
          <p:cNvPr id="6" name="Rectangle 5"/>
          <p:cNvSpPr>
            <a:spLocks/>
          </p:cNvSpPr>
          <p:nvPr>
            <p:custDataLst>
              <p:tags r:id="rId5"/>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rtlCol="0" anchor="t">
            <a:noAutofit/>
          </a:bodyPr>
          <a:lstStyle/>
          <a:p>
            <a:pPr marL="0" marR="0" indent="0" defTabSz="914400" eaLnBrk="1" fontAlgn="auto" latinLnBrk="0" hangingPunct="1">
              <a:lnSpc>
                <a:spcPct val="107000"/>
              </a:lnSpc>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Engineering and Business Solutions Private Limited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dirty="0" smtClean="0">
              <a:ln>
                <a:noFill/>
              </a:ln>
              <a:solidFill>
                <a:srgbClr val="B2B3B5"/>
              </a:solidFill>
              <a:effectLst/>
              <a:uLnTx/>
              <a:uFillTx/>
              <a:latin typeface="Bosch Office Sans"/>
              <a:ea typeface="+mn-ea"/>
              <a:cs typeface="+mn-cs"/>
            </a:endParaRPr>
          </a:p>
        </p:txBody>
      </p:sp>
      <p:sp>
        <p:nvSpPr>
          <p:cNvPr id="5" name="Rectangle 4"/>
          <p:cNvSpPr>
            <a:spLocks/>
          </p:cNvSpPr>
          <p:nvPr>
            <p:custDataLst>
              <p:tags r:id="rId6"/>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noAutofit/>
          </a:bodyPr>
          <a:lstStyle/>
          <a:p>
            <a:pPr marL="0" marR="0" indent="0" defTabSz="914400" eaLnBrk="1" fontAlgn="auto" latinLnBrk="0" hangingPunct="1">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2</a:t>
            </a:r>
            <a:endParaRPr kumimoji="0" lang="en-US" sz="1200" b="0" i="0" u="none" strike="noStrike" kern="0" cap="none" normalizeH="0" baseline="0" noProof="0" dirty="0" smtClean="0">
              <a:ln>
                <a:noFill/>
              </a:ln>
              <a:solidFill>
                <a:srgbClr val="999FA6"/>
              </a:solidFill>
              <a:effectLst/>
              <a:uLnTx/>
              <a:uFillTx/>
              <a:latin typeface="Bosch Office Sans"/>
              <a:ea typeface="+mn-ea"/>
              <a:cs typeface="+mn-cs"/>
            </a:endParaRPr>
          </a:p>
        </p:txBody>
      </p:sp>
      <p:sp>
        <p:nvSpPr>
          <p:cNvPr id="4" name="Rectangle 3" hidden="1"/>
          <p:cNvSpPr>
            <a:spLocks/>
          </p:cNvSpPr>
          <p:nvPr>
            <p:custDataLst>
              <p:tags r:id="rId7"/>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17780" rIns="0" bIns="0" rtlCol="0" anchor="t">
            <a:normAutofit/>
          </a:bodyPr>
          <a:lstStyle/>
          <a:p>
            <a:pPr marL="0" marR="0" indent="0" defTabSz="914400" eaLnBrk="1" fontAlgn="auto" latinLnBrk="0" hangingPunct="1">
              <a:lnSpc>
                <a:spcPts val="900"/>
              </a:lnSpc>
              <a:buClrTx/>
              <a:buSzTx/>
              <a:buFontTx/>
              <a:buNone/>
              <a:tabLst/>
            </a:pPr>
            <a:endParaRPr kumimoji="0" lang="en-US" sz="550" b="0" i="0" u="none" strike="noStrike" kern="0" cap="none" normalizeH="0" baseline="0" noProof="0" dirty="0" smtClean="0">
              <a:ln>
                <a:noFill/>
              </a:ln>
              <a:effectLst/>
              <a:uLnTx/>
              <a:uFillTx/>
              <a:latin typeface="Bosch Office Sans"/>
              <a:ea typeface="+mn-ea"/>
              <a:cs typeface="+mn-cs"/>
            </a:endParaRPr>
          </a:p>
        </p:txBody>
      </p:sp>
      <p:sp>
        <p:nvSpPr>
          <p:cNvPr id="3" name="TextBox 2" hidden="1"/>
          <p:cNvSpPr txBox="1">
            <a:spLocks/>
          </p:cNvSpPr>
          <p:nvPr>
            <p:custDataLst>
              <p:tags r:id="rId8"/>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buClrTx/>
              <a:buSzTx/>
              <a:buFontTx/>
              <a:buNone/>
              <a:tabLst/>
            </a:pPr>
            <a:endParaRPr kumimoji="0" lang="en-US" sz="1300" b="0" i="0" u="none" strike="noStrike" kern="0" cap="none" normalizeH="0" baseline="0" noProof="0" dirty="0" err="1" smtClean="0">
              <a:ln>
                <a:noFill/>
              </a:ln>
              <a:effectLst/>
              <a:uLnTx/>
              <a:uFillTx/>
            </a:endParaRPr>
          </a:p>
        </p:txBody>
      </p:sp>
      <p:sp>
        <p:nvSpPr>
          <p:cNvPr id="2" name="Title 1"/>
          <p:cNvSpPr>
            <a:spLocks noGrp="1"/>
          </p:cNvSpPr>
          <p:nvPr>
            <p:ph type="title"/>
            <p:custDataLst>
              <p:tags r:id="rId9"/>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en-US" sz="2800" dirty="0" smtClean="0">
                <a:solidFill>
                  <a:srgbClr val="67B419"/>
                </a:solidFill>
              </a:rPr>
              <a:t>Block-Busters</a:t>
            </a:r>
            <a:r>
              <a:rPr lang="en-US" sz="2800" dirty="0" smtClean="0">
                <a:solidFill>
                  <a:srgbClr val="67B419"/>
                </a:solidFill>
              </a:rPr>
              <a:t>: Team members</a:t>
            </a:r>
            <a:endParaRPr lang="en-US" sz="2800" dirty="0">
              <a:solidFill>
                <a:srgbClr val="67B419"/>
              </a:solidFill>
            </a:endParaRPr>
          </a:p>
        </p:txBody>
      </p:sp>
      <p:graphicFrame>
        <p:nvGraphicFramePr>
          <p:cNvPr id="12" name="Table 11"/>
          <p:cNvGraphicFramePr>
            <a:graphicFrameLocks noGrp="1"/>
          </p:cNvGraphicFramePr>
          <p:nvPr>
            <p:custDataLst>
              <p:tags r:id="rId10"/>
            </p:custDataLst>
            <p:extLst/>
          </p:nvPr>
        </p:nvGraphicFramePr>
        <p:xfrm>
          <a:off x="259080" y="2631348"/>
          <a:ext cx="10452100" cy="2878248"/>
        </p:xfrm>
        <a:graphic>
          <a:graphicData uri="http://schemas.openxmlformats.org/drawingml/2006/table">
            <a:tbl>
              <a:tblPr firstRow="1" bandRow="1">
                <a:tableStyleId>{93296810-A885-4BE3-A3E7-6D5BEEA58F35}</a:tableStyleId>
              </a:tblPr>
              <a:tblGrid>
                <a:gridCol w="2090420">
                  <a:extLst>
                    <a:ext uri="{9D8B030D-6E8A-4147-A177-3AD203B41FA5}">
                      <a16:colId xmlns:a16="http://schemas.microsoft.com/office/drawing/2014/main" val="20000"/>
                    </a:ext>
                  </a:extLst>
                </a:gridCol>
                <a:gridCol w="2090420">
                  <a:extLst>
                    <a:ext uri="{9D8B030D-6E8A-4147-A177-3AD203B41FA5}">
                      <a16:colId xmlns:a16="http://schemas.microsoft.com/office/drawing/2014/main" val="20001"/>
                    </a:ext>
                  </a:extLst>
                </a:gridCol>
                <a:gridCol w="2090420">
                  <a:extLst>
                    <a:ext uri="{9D8B030D-6E8A-4147-A177-3AD203B41FA5}">
                      <a16:colId xmlns:a16="http://schemas.microsoft.com/office/drawing/2014/main" val="20002"/>
                    </a:ext>
                  </a:extLst>
                </a:gridCol>
                <a:gridCol w="2090420">
                  <a:extLst>
                    <a:ext uri="{9D8B030D-6E8A-4147-A177-3AD203B41FA5}">
                      <a16:colId xmlns:a16="http://schemas.microsoft.com/office/drawing/2014/main" val="20003"/>
                    </a:ext>
                  </a:extLst>
                </a:gridCol>
                <a:gridCol w="2090420">
                  <a:extLst>
                    <a:ext uri="{9D8B030D-6E8A-4147-A177-3AD203B41FA5}">
                      <a16:colId xmlns:a16="http://schemas.microsoft.com/office/drawing/2014/main" val="20004"/>
                    </a:ext>
                  </a:extLst>
                </a:gridCol>
              </a:tblGrid>
              <a:tr h="357612">
                <a:tc>
                  <a:txBody>
                    <a:bodyPr/>
                    <a:lstStyle/>
                    <a:p>
                      <a:r>
                        <a:rPr lang="en-US" sz="1100" dirty="0" smtClean="0"/>
                        <a:t>Team</a:t>
                      </a:r>
                      <a:r>
                        <a:rPr lang="en-US" sz="1100" baseline="0" dirty="0" smtClean="0"/>
                        <a:t> member Name</a:t>
                      </a:r>
                      <a:endParaRPr lang="en-US" sz="1100" dirty="0"/>
                    </a:p>
                  </a:txBody>
                  <a:tcPr/>
                </a:tc>
                <a:tc>
                  <a:txBody>
                    <a:bodyPr/>
                    <a:lstStyle/>
                    <a:p>
                      <a:r>
                        <a:rPr lang="en-US" sz="1100" dirty="0" smtClean="0"/>
                        <a:t>Shashank Mallikarjun</a:t>
                      </a:r>
                      <a:endParaRPr lang="en-US" sz="1100" dirty="0"/>
                    </a:p>
                  </a:txBody>
                  <a:tcPr/>
                </a:tc>
                <a:tc>
                  <a:txBody>
                    <a:bodyPr/>
                    <a:lstStyle/>
                    <a:p>
                      <a:r>
                        <a:rPr lang="en-US" sz="1100" dirty="0" smtClean="0"/>
                        <a:t>Rahul Thippeswamy Girijal</a:t>
                      </a:r>
                      <a:endParaRPr lang="en-US" sz="1100" dirty="0"/>
                    </a:p>
                  </a:txBody>
                  <a:tcPr/>
                </a:tc>
                <a:tc>
                  <a:txBody>
                    <a:bodyPr/>
                    <a:lstStyle/>
                    <a:p>
                      <a:r>
                        <a:rPr lang="en-US" sz="1100" dirty="0" smtClean="0"/>
                        <a:t>Deepak Nadagouda</a:t>
                      </a:r>
                      <a:endParaRPr lang="en-US" sz="1100" dirty="0"/>
                    </a:p>
                  </a:txBody>
                  <a:tcPr/>
                </a:tc>
                <a:tc>
                  <a:txBody>
                    <a:bodyPr/>
                    <a:lstStyle/>
                    <a:p>
                      <a:r>
                        <a:rPr lang="en-US" sz="1100" dirty="0" smtClean="0"/>
                        <a:t>Sumathi Kulkarni</a:t>
                      </a:r>
                      <a:endParaRPr lang="en-US" sz="1100" dirty="0"/>
                    </a:p>
                  </a:txBody>
                  <a:tcPr/>
                </a:tc>
                <a:extLst>
                  <a:ext uri="{0D108BD9-81ED-4DB2-BD59-A6C34878D82A}">
                    <a16:rowId xmlns:a16="http://schemas.microsoft.com/office/drawing/2014/main" val="10000"/>
                  </a:ext>
                </a:extLst>
              </a:tr>
              <a:tr h="357612">
                <a:tc>
                  <a:txBody>
                    <a:bodyPr/>
                    <a:lstStyle/>
                    <a:p>
                      <a:r>
                        <a:rPr lang="en-US" sz="1100" dirty="0" smtClean="0"/>
                        <a:t>Department</a:t>
                      </a:r>
                      <a:endParaRPr lang="en-US" sz="1100" dirty="0"/>
                    </a:p>
                  </a:txBody>
                  <a:tcPr/>
                </a:tc>
                <a:tc>
                  <a:txBody>
                    <a:bodyPr/>
                    <a:lstStyle/>
                    <a:p>
                      <a:r>
                        <a:rPr lang="en-US" sz="1100" dirty="0" smtClean="0"/>
                        <a:t>RBEI/ESP</a:t>
                      </a:r>
                      <a:endParaRPr lang="en-US" sz="1100" dirty="0"/>
                    </a:p>
                  </a:txBody>
                  <a:tcPr/>
                </a:tc>
                <a:tc>
                  <a:txBody>
                    <a:bodyPr/>
                    <a:lstStyle/>
                    <a:p>
                      <a:pPr marL="0" marR="0" lvl="0" indent="0" algn="l" defTabSz="822716" rtl="0" eaLnBrk="1" fontAlgn="auto" latinLnBrk="0" hangingPunct="1">
                        <a:lnSpc>
                          <a:spcPct val="100000"/>
                        </a:lnSpc>
                        <a:spcBef>
                          <a:spcPts val="0"/>
                        </a:spcBef>
                        <a:spcAft>
                          <a:spcPts val="0"/>
                        </a:spcAft>
                        <a:buClrTx/>
                        <a:buSzTx/>
                        <a:buFontTx/>
                        <a:buNone/>
                        <a:tabLst/>
                        <a:defRPr/>
                      </a:pPr>
                      <a:r>
                        <a:rPr lang="en-US" sz="1100" dirty="0" smtClean="0"/>
                        <a:t>RBEI/ESP</a:t>
                      </a:r>
                      <a:endParaRPr lang="en-US" sz="1100" dirty="0"/>
                    </a:p>
                  </a:txBody>
                  <a:tcPr/>
                </a:tc>
                <a:tc>
                  <a:txBody>
                    <a:bodyPr/>
                    <a:lstStyle/>
                    <a:p>
                      <a:pPr marL="0" marR="0" lvl="0" indent="0" algn="l" defTabSz="822716" rtl="0" eaLnBrk="1" fontAlgn="auto" latinLnBrk="0" hangingPunct="1">
                        <a:lnSpc>
                          <a:spcPct val="100000"/>
                        </a:lnSpc>
                        <a:spcBef>
                          <a:spcPts val="0"/>
                        </a:spcBef>
                        <a:spcAft>
                          <a:spcPts val="0"/>
                        </a:spcAft>
                        <a:buClrTx/>
                        <a:buSzTx/>
                        <a:buFontTx/>
                        <a:buNone/>
                        <a:tabLst/>
                        <a:defRPr/>
                      </a:pPr>
                      <a:r>
                        <a:rPr lang="en-US" sz="1100" dirty="0" smtClean="0"/>
                        <a:t>RBEI/ESP</a:t>
                      </a:r>
                      <a:endParaRPr lang="en-US" sz="1100" dirty="0"/>
                    </a:p>
                  </a:txBody>
                  <a:tcPr/>
                </a:tc>
                <a:tc>
                  <a:txBody>
                    <a:bodyPr/>
                    <a:lstStyle/>
                    <a:p>
                      <a:pPr marL="0" marR="0" lvl="0" indent="0" algn="l" defTabSz="822716" rtl="0" eaLnBrk="1" fontAlgn="auto" latinLnBrk="0" hangingPunct="1">
                        <a:lnSpc>
                          <a:spcPct val="100000"/>
                        </a:lnSpc>
                        <a:spcBef>
                          <a:spcPts val="0"/>
                        </a:spcBef>
                        <a:spcAft>
                          <a:spcPts val="0"/>
                        </a:spcAft>
                        <a:buClrTx/>
                        <a:buSzTx/>
                        <a:buFontTx/>
                        <a:buNone/>
                        <a:tabLst/>
                        <a:defRPr/>
                      </a:pPr>
                      <a:r>
                        <a:rPr lang="en-US" sz="1100" dirty="0" smtClean="0"/>
                        <a:t>RBEI/ESP</a:t>
                      </a:r>
                    </a:p>
                  </a:txBody>
                  <a:tcPr/>
                </a:tc>
                <a:extLst>
                  <a:ext uri="{0D108BD9-81ED-4DB2-BD59-A6C34878D82A}">
                    <a16:rowId xmlns:a16="http://schemas.microsoft.com/office/drawing/2014/main" val="10001"/>
                  </a:ext>
                </a:extLst>
              </a:tr>
              <a:tr h="357612">
                <a:tc>
                  <a:txBody>
                    <a:bodyPr/>
                    <a:lstStyle/>
                    <a:p>
                      <a:r>
                        <a:rPr lang="en-US" sz="1100" dirty="0" smtClean="0"/>
                        <a:t>Role</a:t>
                      </a:r>
                      <a:endParaRPr lang="en-US" sz="1100" dirty="0"/>
                    </a:p>
                  </a:txBody>
                  <a:tcPr/>
                </a:tc>
                <a:tc>
                  <a:txBody>
                    <a:bodyPr/>
                    <a:lstStyle/>
                    <a:p>
                      <a:r>
                        <a:rPr lang="en-US" sz="1100" dirty="0" smtClean="0"/>
                        <a:t>Senior Software Engineer</a:t>
                      </a:r>
                      <a:endParaRPr lang="en-US" sz="1100" dirty="0"/>
                    </a:p>
                  </a:txBody>
                  <a:tcPr/>
                </a:tc>
                <a:tc>
                  <a:txBody>
                    <a:bodyPr/>
                    <a:lstStyle/>
                    <a:p>
                      <a:pPr marL="0" marR="0" lvl="0" indent="0" algn="l" defTabSz="822716" rtl="0" eaLnBrk="1" fontAlgn="auto" latinLnBrk="0" hangingPunct="1">
                        <a:lnSpc>
                          <a:spcPct val="100000"/>
                        </a:lnSpc>
                        <a:spcBef>
                          <a:spcPts val="0"/>
                        </a:spcBef>
                        <a:spcAft>
                          <a:spcPts val="0"/>
                        </a:spcAft>
                        <a:buClrTx/>
                        <a:buSzTx/>
                        <a:buFontTx/>
                        <a:buNone/>
                        <a:tabLst/>
                        <a:defRPr/>
                      </a:pPr>
                      <a:r>
                        <a:rPr lang="en-US" sz="1100" dirty="0" smtClean="0"/>
                        <a:t>Senior Software Engineer</a:t>
                      </a:r>
                    </a:p>
                  </a:txBody>
                  <a:tcPr/>
                </a:tc>
                <a:tc>
                  <a:txBody>
                    <a:bodyPr/>
                    <a:lstStyle/>
                    <a:p>
                      <a:pPr marL="0" marR="0" lvl="0" indent="0" algn="l" defTabSz="822716" rtl="0" eaLnBrk="1" fontAlgn="auto" latinLnBrk="0" hangingPunct="1">
                        <a:lnSpc>
                          <a:spcPct val="100000"/>
                        </a:lnSpc>
                        <a:spcBef>
                          <a:spcPts val="0"/>
                        </a:spcBef>
                        <a:spcAft>
                          <a:spcPts val="0"/>
                        </a:spcAft>
                        <a:buClrTx/>
                        <a:buSzTx/>
                        <a:buFontTx/>
                        <a:buNone/>
                        <a:tabLst/>
                        <a:defRPr/>
                      </a:pPr>
                      <a:r>
                        <a:rPr lang="en-US" sz="1100" dirty="0" smtClean="0"/>
                        <a:t>Senior Software Engineer</a:t>
                      </a:r>
                    </a:p>
                  </a:txBody>
                  <a:tcPr/>
                </a:tc>
                <a:tc>
                  <a:txBody>
                    <a:bodyPr/>
                    <a:lstStyle/>
                    <a:p>
                      <a:pPr marL="0" marR="0" lvl="0" indent="0" algn="l" defTabSz="822716" rtl="0" eaLnBrk="1" fontAlgn="auto" latinLnBrk="0" hangingPunct="1">
                        <a:lnSpc>
                          <a:spcPct val="100000"/>
                        </a:lnSpc>
                        <a:spcBef>
                          <a:spcPts val="0"/>
                        </a:spcBef>
                        <a:spcAft>
                          <a:spcPts val="0"/>
                        </a:spcAft>
                        <a:buClrTx/>
                        <a:buSzTx/>
                        <a:buFontTx/>
                        <a:buNone/>
                        <a:tabLst/>
                        <a:defRPr/>
                      </a:pPr>
                      <a:r>
                        <a:rPr lang="en-US" sz="1100" dirty="0" smtClean="0"/>
                        <a:t>Senior Software Engineer</a:t>
                      </a:r>
                    </a:p>
                  </a:txBody>
                  <a:tcPr/>
                </a:tc>
                <a:extLst>
                  <a:ext uri="{0D108BD9-81ED-4DB2-BD59-A6C34878D82A}">
                    <a16:rowId xmlns:a16="http://schemas.microsoft.com/office/drawing/2014/main" val="10002"/>
                  </a:ext>
                </a:extLst>
              </a:tr>
              <a:tr h="357612">
                <a:tc>
                  <a:txBody>
                    <a:bodyPr/>
                    <a:lstStyle/>
                    <a:p>
                      <a:r>
                        <a:rPr lang="en-US" sz="1100" dirty="0" err="1" smtClean="0"/>
                        <a:t>Linkedin</a:t>
                      </a:r>
                      <a:endParaRPr lang="en-US" sz="1100" dirty="0"/>
                    </a:p>
                  </a:txBody>
                  <a:tcPr/>
                </a:tc>
                <a:tc>
                  <a:txBody>
                    <a:bodyPr/>
                    <a:lstStyle/>
                    <a:p>
                      <a:r>
                        <a:rPr lang="en-US" sz="1100" dirty="0" smtClean="0">
                          <a:hlinkClick r:id="rId19"/>
                        </a:rPr>
                        <a:t>https://www.linkedin.com/in/shashank-m-57488a37/</a:t>
                      </a:r>
                      <a:r>
                        <a:rPr lang="en-US" sz="1100" dirty="0" smtClean="0"/>
                        <a:t> </a:t>
                      </a:r>
                      <a:endParaRPr lang="en-US" sz="1100" dirty="0"/>
                    </a:p>
                  </a:txBody>
                  <a:tcPr/>
                </a:tc>
                <a:tc>
                  <a:txBody>
                    <a:bodyPr/>
                    <a:lstStyle/>
                    <a:p>
                      <a:r>
                        <a:rPr lang="en-US" sz="1100" dirty="0" smtClean="0">
                          <a:hlinkClick r:id="rId20"/>
                        </a:rPr>
                        <a:t>https://www.linkedin.com/in/rahul-tg-2a593015b/</a:t>
                      </a:r>
                      <a:r>
                        <a:rPr lang="en-US" sz="1100" dirty="0" smtClean="0"/>
                        <a:t> </a:t>
                      </a:r>
                      <a:endParaRPr lang="en-US" sz="1100" dirty="0"/>
                    </a:p>
                  </a:txBody>
                  <a:tcPr/>
                </a:tc>
                <a:tc>
                  <a:txBody>
                    <a:bodyPr/>
                    <a:lstStyle/>
                    <a:p>
                      <a:pPr marL="0" algn="l" defTabSz="822716" rtl="0" eaLnBrk="1" latinLnBrk="0" hangingPunct="1"/>
                      <a:r>
                        <a:rPr lang="en-US" sz="1100" kern="1200" dirty="0" smtClean="0">
                          <a:solidFill>
                            <a:schemeClr val="dk1"/>
                          </a:solidFill>
                          <a:latin typeface="+mn-lt"/>
                          <a:ea typeface="+mn-ea"/>
                          <a:cs typeface="+mn-cs"/>
                          <a:hlinkClick r:id="rId21"/>
                        </a:rPr>
                        <a:t>https://www.linkedin.com/in/deepak-n-961bb086/</a:t>
                      </a:r>
                      <a:endParaRPr lang="en-US" sz="1100" kern="1200" dirty="0" smtClean="0">
                        <a:solidFill>
                          <a:schemeClr val="dk1"/>
                        </a:solidFill>
                        <a:latin typeface="+mn-lt"/>
                        <a:ea typeface="+mn-ea"/>
                        <a:cs typeface="+mn-cs"/>
                      </a:endParaRPr>
                    </a:p>
                  </a:txBody>
                  <a:tcPr/>
                </a:tc>
                <a:tc>
                  <a:txBody>
                    <a:bodyPr/>
                    <a:lstStyle/>
                    <a:p>
                      <a:r>
                        <a:rPr lang="en-US" sz="1100" dirty="0" smtClean="0">
                          <a:hlinkClick r:id="rId22"/>
                        </a:rPr>
                        <a:t>https://www.linkedin.com/in/sumathi-kulkarni-68b01765/</a:t>
                      </a:r>
                      <a:r>
                        <a:rPr lang="en-US" sz="1100" dirty="0" smtClean="0"/>
                        <a:t> </a:t>
                      </a:r>
                      <a:endParaRPr lang="en-US" sz="1100" dirty="0"/>
                    </a:p>
                  </a:txBody>
                  <a:tcPr/>
                </a:tc>
                <a:extLst>
                  <a:ext uri="{0D108BD9-81ED-4DB2-BD59-A6C34878D82A}">
                    <a16:rowId xmlns:a16="http://schemas.microsoft.com/office/drawing/2014/main" val="10003"/>
                  </a:ext>
                </a:extLst>
              </a:tr>
              <a:tr h="357612">
                <a:tc>
                  <a:txBody>
                    <a:bodyPr/>
                    <a:lstStyle/>
                    <a:p>
                      <a:r>
                        <a:rPr lang="en-US" sz="1100" dirty="0" smtClean="0"/>
                        <a:t>Interesting fact</a:t>
                      </a:r>
                      <a:endParaRPr lang="en-US" sz="1100" dirty="0"/>
                    </a:p>
                  </a:txBody>
                  <a:tcPr/>
                </a:tc>
                <a:tc>
                  <a:txBody>
                    <a:bodyPr/>
                    <a:lstStyle/>
                    <a:p>
                      <a:r>
                        <a:rPr lang="en-US" sz="1100" dirty="0" smtClean="0"/>
                        <a:t>I like geography</a:t>
                      </a:r>
                      <a:endParaRPr lang="en-US" sz="1100" dirty="0"/>
                    </a:p>
                  </a:txBody>
                  <a:tcPr/>
                </a:tc>
                <a:tc>
                  <a:txBody>
                    <a:bodyPr/>
                    <a:lstStyle/>
                    <a:p>
                      <a:r>
                        <a:rPr lang="en-US" sz="1100" dirty="0" smtClean="0"/>
                        <a:t>I like cooking</a:t>
                      </a:r>
                      <a:endParaRPr lang="en-US" sz="1100" dirty="0"/>
                    </a:p>
                  </a:txBody>
                  <a:tcPr/>
                </a:tc>
                <a:tc>
                  <a:txBody>
                    <a:bodyPr/>
                    <a:lstStyle/>
                    <a:p>
                      <a:r>
                        <a:rPr lang="en-US" sz="1100" dirty="0" smtClean="0"/>
                        <a:t>I like to travel, meet</a:t>
                      </a:r>
                      <a:r>
                        <a:rPr lang="en-US" sz="1100" baseline="0" dirty="0" smtClean="0"/>
                        <a:t> &amp;</a:t>
                      </a:r>
                      <a:r>
                        <a:rPr lang="en-US" sz="1100" dirty="0" smtClean="0"/>
                        <a:t> explore</a:t>
                      </a:r>
                      <a:endParaRPr lang="en-US" sz="1100" dirty="0"/>
                    </a:p>
                  </a:txBody>
                  <a:tcPr/>
                </a:tc>
                <a:tc>
                  <a:txBody>
                    <a:bodyPr/>
                    <a:lstStyle/>
                    <a:p>
                      <a:r>
                        <a:rPr lang="en-US" sz="1100" dirty="0" smtClean="0"/>
                        <a:t>I am a foodie</a:t>
                      </a:r>
                      <a:endParaRPr lang="en-US" sz="1100" dirty="0"/>
                    </a:p>
                  </a:txBody>
                  <a:tcPr/>
                </a:tc>
                <a:extLst>
                  <a:ext uri="{0D108BD9-81ED-4DB2-BD59-A6C34878D82A}">
                    <a16:rowId xmlns:a16="http://schemas.microsoft.com/office/drawing/2014/main" val="10004"/>
                  </a:ext>
                </a:extLst>
              </a:tr>
              <a:tr h="411498">
                <a:tc>
                  <a:txBody>
                    <a:bodyPr/>
                    <a:lstStyle/>
                    <a:p>
                      <a:r>
                        <a:rPr lang="en-US" sz="1100" dirty="0" smtClean="0"/>
                        <a:t>Why do you want to participate in hackathon?</a:t>
                      </a:r>
                      <a:endParaRPr lang="en-US" sz="1100" dirty="0"/>
                    </a:p>
                  </a:txBody>
                  <a:tcPr/>
                </a:tc>
                <a:tc>
                  <a:txBody>
                    <a:bodyPr/>
                    <a:lstStyle/>
                    <a:p>
                      <a:r>
                        <a:rPr lang="en-US" sz="1100" dirty="0" smtClean="0"/>
                        <a:t>To explore</a:t>
                      </a:r>
                      <a:r>
                        <a:rPr lang="en-US" sz="1100" baseline="0" dirty="0" smtClean="0"/>
                        <a:t> new business cases for </a:t>
                      </a:r>
                      <a:r>
                        <a:rPr lang="en-US" sz="1100" baseline="0" dirty="0" err="1" smtClean="0"/>
                        <a:t>blockchain</a:t>
                      </a:r>
                      <a:r>
                        <a:rPr lang="en-US" sz="1100" baseline="0" dirty="0" smtClean="0"/>
                        <a:t> &amp; learn more</a:t>
                      </a:r>
                      <a:endParaRPr lang="en-US" sz="1100" dirty="0"/>
                    </a:p>
                  </a:txBody>
                  <a:tcPr/>
                </a:tc>
                <a:tc>
                  <a:txBody>
                    <a:bodyPr/>
                    <a:lstStyle/>
                    <a:p>
                      <a:r>
                        <a:rPr lang="en-US" sz="1100" dirty="0" smtClean="0"/>
                        <a:t>To learn more about </a:t>
                      </a:r>
                      <a:r>
                        <a:rPr lang="en-US" sz="1100" dirty="0" err="1" smtClean="0"/>
                        <a:t>blockchain</a:t>
                      </a:r>
                      <a:r>
                        <a:rPr lang="en-US" sz="1100" dirty="0" smtClean="0"/>
                        <a:t> technology &amp; gain experience in the field</a:t>
                      </a:r>
                      <a:endParaRPr lang="en-US" sz="1100" dirty="0"/>
                    </a:p>
                  </a:txBody>
                  <a:tcPr/>
                </a:tc>
                <a:tc>
                  <a:txBody>
                    <a:bodyPr/>
                    <a:lstStyle/>
                    <a:p>
                      <a:r>
                        <a:rPr lang="en-US" sz="1100" dirty="0" smtClean="0"/>
                        <a:t>To explore the various possibilities of tackling current issues with Block Chain</a:t>
                      </a:r>
                    </a:p>
                  </a:txBody>
                  <a:tcPr/>
                </a:tc>
                <a:tc>
                  <a:txBody>
                    <a:bodyPr/>
                    <a:lstStyle/>
                    <a:p>
                      <a:r>
                        <a:rPr lang="en-US" sz="1100" dirty="0" smtClean="0"/>
                        <a:t>To learn more about different areas in </a:t>
                      </a:r>
                      <a:r>
                        <a:rPr lang="en-US" sz="1100" dirty="0" err="1" smtClean="0"/>
                        <a:t>blockchain</a:t>
                      </a:r>
                      <a:r>
                        <a:rPr lang="en-US" sz="1100" dirty="0" smtClean="0"/>
                        <a:t> and have fun along the way</a:t>
                      </a:r>
                      <a:endParaRPr lang="en-US" sz="1100" dirty="0"/>
                    </a:p>
                  </a:txBody>
                  <a:tcPr/>
                </a:tc>
                <a:extLst>
                  <a:ext uri="{0D108BD9-81ED-4DB2-BD59-A6C34878D82A}">
                    <a16:rowId xmlns:a16="http://schemas.microsoft.com/office/drawing/2014/main" val="10005"/>
                  </a:ext>
                </a:extLst>
              </a:tr>
              <a:tr h="357612">
                <a:tc>
                  <a:txBody>
                    <a:bodyPr/>
                    <a:lstStyle/>
                    <a:p>
                      <a:r>
                        <a:rPr lang="en-US" sz="1100" dirty="0" smtClean="0"/>
                        <a:t>Email address</a:t>
                      </a:r>
                      <a:endParaRPr lang="en-US" sz="1100" dirty="0"/>
                    </a:p>
                  </a:txBody>
                  <a:tcPr/>
                </a:tc>
                <a:tc>
                  <a:txBody>
                    <a:bodyPr/>
                    <a:lstStyle/>
                    <a:p>
                      <a:r>
                        <a:rPr lang="en-US" sz="1100" dirty="0" smtClean="0">
                          <a:hlinkClick r:id="rId23"/>
                        </a:rPr>
                        <a:t>Shashank.Mallikarjun@in.bosch.com</a:t>
                      </a:r>
                      <a:r>
                        <a:rPr lang="en-US" sz="1100" dirty="0" smtClean="0"/>
                        <a:t> </a:t>
                      </a:r>
                      <a:endParaRPr lang="en-US" sz="1100" dirty="0"/>
                    </a:p>
                  </a:txBody>
                  <a:tcPr/>
                </a:tc>
                <a:tc>
                  <a:txBody>
                    <a:bodyPr/>
                    <a:lstStyle/>
                    <a:p>
                      <a:r>
                        <a:rPr lang="en-US" sz="1100" dirty="0" smtClean="0">
                          <a:hlinkClick r:id="rId24"/>
                        </a:rPr>
                        <a:t>Rahul.ThippeswamyGirijal@in.bosch.com</a:t>
                      </a:r>
                      <a:r>
                        <a:rPr lang="en-US" sz="1100" dirty="0" smtClean="0"/>
                        <a:t> </a:t>
                      </a:r>
                      <a:endParaRPr lang="en-US" sz="1100" dirty="0"/>
                    </a:p>
                  </a:txBody>
                  <a:tcPr/>
                </a:tc>
                <a:tc>
                  <a:txBody>
                    <a:bodyPr/>
                    <a:lstStyle/>
                    <a:p>
                      <a:r>
                        <a:rPr lang="en-US" sz="1100" dirty="0" smtClean="0">
                          <a:hlinkClick r:id="rId25"/>
                        </a:rPr>
                        <a:t>Nadagouda.Deepak@in.bosch.com</a:t>
                      </a:r>
                      <a:r>
                        <a:rPr lang="en-US" sz="1100" dirty="0" smtClean="0"/>
                        <a:t> </a:t>
                      </a:r>
                      <a:endParaRPr lang="en-US" sz="1100" dirty="0"/>
                    </a:p>
                  </a:txBody>
                  <a:tcPr/>
                </a:tc>
                <a:tc>
                  <a:txBody>
                    <a:bodyPr/>
                    <a:lstStyle/>
                    <a:p>
                      <a:r>
                        <a:rPr lang="en-US" sz="1100" dirty="0" smtClean="0">
                          <a:hlinkClick r:id="rId26"/>
                        </a:rPr>
                        <a:t>Sumathi.Kulkarni2@in.bosch.com</a:t>
                      </a:r>
                      <a:r>
                        <a:rPr lang="en-US" sz="1100" dirty="0" smtClean="0"/>
                        <a:t> </a:t>
                      </a:r>
                      <a:endParaRPr lang="en-US" sz="1100" dirty="0"/>
                    </a:p>
                  </a:txBody>
                  <a:tcPr/>
                </a:tc>
                <a:extLst>
                  <a:ext uri="{0D108BD9-81ED-4DB2-BD59-A6C34878D82A}">
                    <a16:rowId xmlns:a16="http://schemas.microsoft.com/office/drawing/2014/main" val="10006"/>
                  </a:ext>
                </a:extLst>
              </a:tr>
            </a:tbl>
          </a:graphicData>
        </a:graphic>
      </p:graphicFrame>
      <p:pic>
        <p:nvPicPr>
          <p:cNvPr id="9" name="Picture 8"/>
          <p:cNvPicPr>
            <a:picLocks noChangeAspect="1"/>
          </p:cNvPicPr>
          <p:nvPr>
            <p:custDataLst>
              <p:tags r:id="rId11"/>
            </p:custDataLst>
          </p:nvPr>
        </p:nvPicPr>
        <p:blipFill>
          <a:blip r:embed="rId27"/>
          <a:stretch>
            <a:fillRect/>
          </a:stretch>
        </p:blipFill>
        <p:spPr>
          <a:xfrm>
            <a:off x="4791808" y="1192095"/>
            <a:ext cx="1371600" cy="1356692"/>
          </a:xfrm>
          <a:prstGeom prst="rect">
            <a:avLst/>
          </a:prstGeom>
        </p:spPr>
      </p:pic>
      <p:pic>
        <p:nvPicPr>
          <p:cNvPr id="11" name="Picture 10"/>
          <p:cNvPicPr>
            <a:picLocks noChangeAspect="1"/>
          </p:cNvPicPr>
          <p:nvPr>
            <p:custDataLst>
              <p:tags r:id="rId12"/>
            </p:custDataLst>
          </p:nvPr>
        </p:nvPicPr>
        <p:blipFill>
          <a:blip r:embed="rId28"/>
          <a:stretch>
            <a:fillRect/>
          </a:stretch>
        </p:blipFill>
        <p:spPr>
          <a:xfrm>
            <a:off x="6854026" y="1249739"/>
            <a:ext cx="1371600" cy="1336178"/>
          </a:xfrm>
          <a:prstGeom prst="rect">
            <a:avLst/>
          </a:prstGeom>
        </p:spPr>
      </p:pic>
      <p:pic>
        <p:nvPicPr>
          <p:cNvPr id="20" name="Picture 19"/>
          <p:cNvPicPr>
            <a:picLocks noChangeAspect="1"/>
          </p:cNvPicPr>
          <p:nvPr>
            <p:custDataLst>
              <p:tags r:id="rId13"/>
            </p:custDataLst>
          </p:nvPr>
        </p:nvPicPr>
        <p:blipFill>
          <a:blip r:embed="rId29"/>
          <a:stretch>
            <a:fillRect/>
          </a:stretch>
        </p:blipFill>
        <p:spPr>
          <a:xfrm>
            <a:off x="8876806" y="1198382"/>
            <a:ext cx="1371600" cy="1356725"/>
          </a:xfrm>
          <a:prstGeom prst="rect">
            <a:avLst/>
          </a:prstGeom>
        </p:spPr>
      </p:pic>
      <p:pic>
        <p:nvPicPr>
          <p:cNvPr id="21" name="Picture 20"/>
          <p:cNvPicPr>
            <a:picLocks noChangeAspect="1"/>
          </p:cNvPicPr>
          <p:nvPr>
            <p:custDataLst>
              <p:tags r:id="rId14"/>
            </p:custDataLst>
          </p:nvPr>
        </p:nvPicPr>
        <p:blipFill>
          <a:blip r:embed="rId30"/>
          <a:stretch>
            <a:fillRect/>
          </a:stretch>
        </p:blipFill>
        <p:spPr>
          <a:xfrm>
            <a:off x="2704000" y="1169772"/>
            <a:ext cx="1371600" cy="1405736"/>
          </a:xfrm>
          <a:prstGeom prst="rect">
            <a:avLst/>
          </a:prstGeom>
        </p:spPr>
      </p:pic>
      <p:pic>
        <p:nvPicPr>
          <p:cNvPr id="13" name="Picture 12"/>
          <p:cNvPicPr>
            <a:picLocks noChangeAspect="1"/>
          </p:cNvPicPr>
          <p:nvPr>
            <p:custDataLst>
              <p:tags r:id="rId15"/>
            </p:custDataLst>
          </p:nvPr>
        </p:nvPicPr>
        <p:blipFill>
          <a:blip r:embed="rId31">
            <a:extLst>
              <a:ext uri="{28A0092B-C50C-407E-A947-70E740481C1C}">
                <a14:useLocalDpi xmlns:a14="http://schemas.microsoft.com/office/drawing/2010/main" val="0"/>
              </a:ext>
            </a:extLst>
          </a:blip>
          <a:stretch>
            <a:fillRect/>
          </a:stretch>
        </p:blipFill>
        <p:spPr>
          <a:xfrm>
            <a:off x="248690" y="995700"/>
            <a:ext cx="2097206" cy="1594367"/>
          </a:xfrm>
          <a:prstGeom prst="rect">
            <a:avLst/>
          </a:prstGeom>
        </p:spPr>
      </p:pic>
      <p:pic>
        <p:nvPicPr>
          <p:cNvPr id="10" name="Picture 9"/>
          <p:cNvPicPr>
            <a:picLocks/>
          </p:cNvPicPr>
          <p:nvPr>
            <p:custDataLst>
              <p:tags r:id="rId16"/>
            </p:custDataLst>
          </p:nvPr>
        </p:nvPicPr>
        <p:blipFill>
          <a:blip r:embed="rId32" cstate="print">
            <a:extLst>
              <a:ext uri="{28A0092B-C50C-407E-A947-70E740481C1C}">
                <a14:useLocalDpi xmlns:a14="http://schemas.microsoft.com/office/drawing/2010/main" val="0"/>
              </a:ext>
            </a:extLst>
          </a:blip>
          <a:stretch>
            <a:fillRect/>
          </a:stretch>
        </p:blipFill>
        <p:spPr>
          <a:xfrm>
            <a:off x="9758680" y="5464810"/>
            <a:ext cx="1094740" cy="575310"/>
          </a:xfrm>
          <a:prstGeom prst="rect">
            <a:avLst/>
          </a:prstGeom>
        </p:spPr>
      </p:pic>
    </p:spTree>
    <p:custDataLst>
      <p:tags r:id="rId1"/>
    </p:custDataLst>
    <p:extLst>
      <p:ext uri="{BB962C8B-B14F-4D97-AF65-F5344CB8AC3E}">
        <p14:creationId xmlns:p14="http://schemas.microsoft.com/office/powerpoint/2010/main" val="221504073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E78C5"/>
        </a:solidFill>
        <a:effectLst/>
      </p:bgPr>
    </p:bg>
    <p:spTree>
      <p:nvGrpSpPr>
        <p:cNvPr id="1" name=""/>
        <p:cNvGrpSpPr/>
        <p:nvPr/>
      </p:nvGrpSpPr>
      <p:grpSpPr>
        <a:xfrm>
          <a:off x="0" y="0"/>
          <a:ext cx="0" cy="0"/>
          <a:chOff x="0" y="0"/>
          <a:chExt cx="0" cy="0"/>
        </a:xfrm>
      </p:grpSpPr>
      <p:pic>
        <p:nvPicPr>
          <p:cNvPr id="4" name="Picture 3"/>
          <p:cNvPicPr>
            <a:picLocks/>
          </p:cNvPicPr>
          <p:nvPr>
            <p:custDataLst>
              <p:tags r:id="rId2"/>
            </p:custDataLst>
          </p:nvPr>
        </p:nvPicPr>
        <p:blipFill>
          <a:blip r:embed="rId25" cstate="print">
            <a:extLst>
              <a:ext uri="{28A0092B-C50C-407E-A947-70E740481C1C}">
                <a14:useLocalDpi xmlns:a14="http://schemas.microsoft.com/office/drawing/2010/main" val="0"/>
              </a:ext>
            </a:extLst>
          </a:blip>
          <a:stretch>
            <a:fillRect/>
          </a:stretch>
        </p:blipFill>
        <p:spPr>
          <a:xfrm>
            <a:off x="10840720" y="0"/>
            <a:ext cx="129540" cy="6170930"/>
          </a:xfrm>
          <a:prstGeom prst="rect">
            <a:avLst/>
          </a:prstGeo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pic>
      <p:sp>
        <p:nvSpPr>
          <p:cNvPr id="3" name="Title 2"/>
          <p:cNvSpPr>
            <a:spLocks noGrp="1"/>
          </p:cNvSpPr>
          <p:nvPr>
            <p:ph type="ctrTitle"/>
            <p:custDataLst>
              <p:tags r:id="rId3"/>
            </p:custDataLst>
          </p:nvPr>
        </p:nvSpPr>
        <p:spPr>
          <a:effectLst/>
          <a:extLst>
            <a:ext uri="{53640926-AAD7-44D8-BBD7-CCE9431645EC}">
              <a14:shadowObscured xmlns:a14="http://schemas.microsoft.com/office/drawing/2010/main"/>
            </a:ext>
          </a:extLst>
        </p:spPr>
        <p:txBody>
          <a:bodyPr wrap="square" lIns="0" tIns="0" rIns="0" bIns="0" anchor="t">
            <a:noAutofit/>
          </a:bodyPr>
          <a:lstStyle/>
          <a:p>
            <a:endParaRPr lang="en-US" sz="6500" dirty="0">
              <a:latin typeface="+mj-lt"/>
            </a:endParaRPr>
          </a:p>
        </p:txBody>
      </p:sp>
      <p:sp>
        <p:nvSpPr>
          <p:cNvPr id="6" name="Rectangle 5"/>
          <p:cNvSpPr/>
          <p:nvPr>
            <p:custDataLst>
              <p:tags r:id="rId4"/>
            </p:custDataLst>
          </p:nvPr>
        </p:nvSpPr>
        <p:spPr>
          <a:xfrm>
            <a:off x="0" y="0"/>
            <a:ext cx="10840720" cy="6170930"/>
          </a:xfrm>
          <a:prstGeom prst="rect">
            <a:avLst/>
          </a:prstGeom>
          <a:ln/>
        </p:spPr>
        <p:style>
          <a:lnRef idx="2">
            <a:schemeClr val="accent4"/>
          </a:lnRef>
          <a:fillRef idx="1">
            <a:schemeClr val="lt1"/>
          </a:fillRef>
          <a:effectRef idx="0">
            <a:schemeClr val="accent4"/>
          </a:effectRef>
          <a:fontRef idx="minor">
            <a:schemeClr val="dk1"/>
          </a:fontRef>
        </p:style>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smtClean="0">
              <a:ln>
                <a:noFill/>
              </a:ln>
              <a:solidFill>
                <a:srgbClr val="000000"/>
              </a:solidFill>
              <a:effectLst/>
              <a:uLnTx/>
              <a:uFillTx/>
              <a:latin typeface="+mj-lt"/>
              <a:ea typeface="+mn-ea"/>
              <a:cs typeface="+mn-cs"/>
            </a:endParaRPr>
          </a:p>
        </p:txBody>
      </p:sp>
      <p:pic>
        <p:nvPicPr>
          <p:cNvPr id="74" name="Picture 73"/>
          <p:cNvPicPr>
            <a:picLocks/>
          </p:cNvPicPr>
          <p:nvPr>
            <p:custDataLst>
              <p:tags r:id="rId5"/>
            </p:custDataLst>
          </p:nvPr>
        </p:nvPicPr>
        <p:blipFill>
          <a:blip r:embed="rId26">
            <a:extLst>
              <a:ext uri="{28A0092B-C50C-407E-A947-70E740481C1C}">
                <a14:useLocalDpi xmlns:a14="http://schemas.microsoft.com/office/drawing/2010/main" val="0"/>
              </a:ext>
            </a:extLst>
          </a:blip>
          <a:stretch>
            <a:fillRect/>
          </a:stretch>
        </p:blipFill>
        <p:spPr>
          <a:xfrm>
            <a:off x="0" y="6041390"/>
            <a:ext cx="10970260" cy="129540"/>
          </a:xfrm>
          <a:prstGeom prst="rect">
            <a:avLst/>
          </a:prstGeo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pic>
      <p:pic>
        <p:nvPicPr>
          <p:cNvPr id="11" name="Picture 10"/>
          <p:cNvPicPr>
            <a:picLocks noChangeAspect="1"/>
          </p:cNvPicPr>
          <p:nvPr>
            <p:custDataLst>
              <p:tags r:id="rId6"/>
            </p:custDataLst>
          </p:nvPr>
        </p:nvPicPr>
        <p:blipFill>
          <a:blip r:embed="rId27"/>
          <a:stretch>
            <a:fillRect/>
          </a:stretch>
        </p:blipFill>
        <p:spPr>
          <a:xfrm rot="12755348">
            <a:off x="207016" y="3152858"/>
            <a:ext cx="1121497" cy="1085138"/>
          </a:xfrm>
          <a:prstGeom prst="rect">
            <a:avLst/>
          </a:prstGeom>
        </p:spPr>
      </p:pic>
      <p:sp>
        <p:nvSpPr>
          <p:cNvPr id="12" name="TextBox 11"/>
          <p:cNvSpPr txBox="1"/>
          <p:nvPr>
            <p:custDataLst>
              <p:tags r:id="rId7"/>
            </p:custDataLst>
          </p:nvPr>
        </p:nvSpPr>
        <p:spPr>
          <a:xfrm>
            <a:off x="3544476" y="1993294"/>
            <a:ext cx="7029169" cy="3622348"/>
          </a:xfrm>
          <a:prstGeom prst="rect">
            <a:avLst/>
          </a:prstGeom>
          <a:noFill/>
        </p:spPr>
        <p:txBody>
          <a:bodyPr wrap="none" lIns="0" tIns="0" rIns="0" bIns="0" rtlCol="0">
            <a:noAutofit/>
          </a:bodyPr>
          <a:lstStyle/>
          <a:p>
            <a:pPr algn="just"/>
            <a:r>
              <a:rPr lang="en-US" sz="1400" kern="0" dirty="0" smtClean="0">
                <a:solidFill>
                  <a:srgbClr val="000000"/>
                </a:solidFill>
                <a:latin typeface="+mj-lt"/>
              </a:rPr>
              <a:t>In order to better understand our proposal, let us have a look at some scenarios. </a:t>
            </a:r>
            <a:br>
              <a:rPr lang="en-US" sz="1400" kern="0" dirty="0" smtClean="0">
                <a:solidFill>
                  <a:srgbClr val="000000"/>
                </a:solidFill>
                <a:latin typeface="+mj-lt"/>
              </a:rPr>
            </a:br>
            <a:r>
              <a:rPr lang="en-US" sz="1400" kern="0" dirty="0" smtClean="0">
                <a:solidFill>
                  <a:srgbClr val="000000"/>
                </a:solidFill>
                <a:latin typeface="+mj-lt"/>
              </a:rPr>
              <a:t>Scenario 1 (see adjacent figure): A driver is in a hurry and is willing to pay a small amount </a:t>
            </a:r>
            <a:br>
              <a:rPr lang="en-US" sz="1400" kern="0" dirty="0" smtClean="0">
                <a:solidFill>
                  <a:srgbClr val="000000"/>
                </a:solidFill>
                <a:latin typeface="+mj-lt"/>
              </a:rPr>
            </a:br>
            <a:r>
              <a:rPr lang="en-US" sz="1400" kern="0" dirty="0" smtClean="0">
                <a:solidFill>
                  <a:srgbClr val="000000"/>
                </a:solidFill>
                <a:latin typeface="+mj-lt"/>
              </a:rPr>
              <a:t>to the vehicles in front of him so that they allow him to overtake them (in return for the</a:t>
            </a:r>
          </a:p>
          <a:p>
            <a:pPr algn="just"/>
            <a:r>
              <a:rPr lang="en-US" sz="1400" kern="0" dirty="0" smtClean="0">
                <a:solidFill>
                  <a:srgbClr val="000000"/>
                </a:solidFill>
                <a:latin typeface="+mj-lt"/>
              </a:rPr>
              <a:t>incentive). </a:t>
            </a:r>
            <a:br>
              <a:rPr lang="en-US" sz="1400" kern="0" dirty="0" smtClean="0">
                <a:solidFill>
                  <a:srgbClr val="000000"/>
                </a:solidFill>
                <a:latin typeface="+mj-lt"/>
              </a:rPr>
            </a:br>
            <a:r>
              <a:rPr lang="en-US" sz="1400" kern="0" dirty="0" smtClean="0">
                <a:solidFill>
                  <a:srgbClr val="000000"/>
                </a:solidFill>
                <a:latin typeface="+mj-lt"/>
              </a:rPr>
              <a:t>Scenario 2:  An Ambulance or emergency vehicle is making its way to its destination. The</a:t>
            </a:r>
          </a:p>
          <a:p>
            <a:pPr algn="just"/>
            <a:r>
              <a:rPr lang="en-US" sz="1400" kern="0" dirty="0" smtClean="0">
                <a:solidFill>
                  <a:srgbClr val="000000"/>
                </a:solidFill>
                <a:latin typeface="+mj-lt"/>
              </a:rPr>
              <a:t>Vehicles around it are more likely to make way if they get an incentive for positive behavior. </a:t>
            </a:r>
            <a:br>
              <a:rPr lang="en-US" sz="1400" kern="0" dirty="0" smtClean="0">
                <a:solidFill>
                  <a:srgbClr val="000000"/>
                </a:solidFill>
                <a:latin typeface="+mj-lt"/>
              </a:rPr>
            </a:br>
            <a:r>
              <a:rPr lang="en-US" sz="1400" kern="0" dirty="0" smtClean="0">
                <a:solidFill>
                  <a:srgbClr val="000000"/>
                </a:solidFill>
                <a:latin typeface="+mj-lt"/>
              </a:rPr>
              <a:t>(</a:t>
            </a:r>
            <a:r>
              <a:rPr lang="en-US" sz="1400" kern="0" dirty="0">
                <a:solidFill>
                  <a:srgbClr val="000000"/>
                </a:solidFill>
                <a:latin typeface="+mj-lt"/>
              </a:rPr>
              <a:t>Ex: coupons for medical purchase) </a:t>
            </a:r>
            <a:br>
              <a:rPr lang="en-US" sz="1400" kern="0" dirty="0">
                <a:solidFill>
                  <a:srgbClr val="000000"/>
                </a:solidFill>
                <a:latin typeface="+mj-lt"/>
              </a:rPr>
            </a:br>
            <a:r>
              <a:rPr lang="en-US" sz="1400" kern="0" dirty="0" smtClean="0">
                <a:solidFill>
                  <a:srgbClr val="000000"/>
                </a:solidFill>
                <a:latin typeface="+mj-lt"/>
              </a:rPr>
              <a:t>Scenario 3: Traffic police want to re-route a portion of the vehicles to prevent traffic from</a:t>
            </a:r>
          </a:p>
          <a:p>
            <a:pPr algn="just"/>
            <a:r>
              <a:rPr lang="en-US" sz="1400" kern="0" dirty="0" smtClean="0">
                <a:solidFill>
                  <a:srgbClr val="000000"/>
                </a:solidFill>
                <a:latin typeface="+mj-lt"/>
              </a:rPr>
              <a:t>getting worse. The re-routed vehicles are more likely to voluntarily take a different route in</a:t>
            </a:r>
          </a:p>
          <a:p>
            <a:pPr algn="just"/>
            <a:r>
              <a:rPr lang="en-US" sz="1400" kern="0" dirty="0" smtClean="0">
                <a:solidFill>
                  <a:srgbClr val="000000"/>
                </a:solidFill>
                <a:latin typeface="+mj-lt"/>
              </a:rPr>
              <a:t>return for an incentive. This scenario can also be further extended to make certain roads</a:t>
            </a:r>
          </a:p>
          <a:p>
            <a:pPr algn="just"/>
            <a:r>
              <a:rPr lang="en-US" sz="1400" kern="0" dirty="0" smtClean="0">
                <a:solidFill>
                  <a:srgbClr val="000000"/>
                </a:solidFill>
                <a:latin typeface="+mj-lt"/>
              </a:rPr>
              <a:t>cheaper (or expensive) to ease traffic flow and prevent congestion, paving the way for</a:t>
            </a:r>
          </a:p>
          <a:p>
            <a:pPr algn="just"/>
            <a:r>
              <a:rPr lang="en-US" sz="1400" kern="0" dirty="0" smtClean="0">
                <a:solidFill>
                  <a:srgbClr val="000000"/>
                </a:solidFill>
                <a:latin typeface="+mj-lt"/>
              </a:rPr>
              <a:t>dynamic pricing of roads. </a:t>
            </a:r>
          </a:p>
          <a:p>
            <a:pPr algn="just"/>
            <a:endParaRPr lang="en-US" sz="1400" kern="0" dirty="0">
              <a:solidFill>
                <a:srgbClr val="000000"/>
              </a:solidFill>
              <a:latin typeface="+mj-lt"/>
            </a:endParaRPr>
          </a:p>
          <a:p>
            <a:pPr algn="just"/>
            <a:r>
              <a:rPr lang="en-US" sz="1400" kern="0" dirty="0" smtClean="0">
                <a:solidFill>
                  <a:srgbClr val="000000"/>
                </a:solidFill>
                <a:latin typeface="+mj-lt"/>
              </a:rPr>
              <a:t>To enable the above mentioned scenarios, we propose a decentralized real-time on-road</a:t>
            </a:r>
          </a:p>
          <a:p>
            <a:pPr algn="just"/>
            <a:r>
              <a:rPr lang="en-US" sz="1400" kern="0" dirty="0" smtClean="0">
                <a:solidFill>
                  <a:srgbClr val="000000"/>
                </a:solidFill>
                <a:latin typeface="+mj-lt"/>
              </a:rPr>
              <a:t>smart contract</a:t>
            </a:r>
            <a:r>
              <a:rPr lang="en-US" sz="1400" kern="0" dirty="0">
                <a:solidFill>
                  <a:srgbClr val="000000"/>
                </a:solidFill>
                <a:latin typeface="+mj-lt"/>
              </a:rPr>
              <a:t> </a:t>
            </a:r>
            <a:r>
              <a:rPr lang="en-US" sz="1400" kern="0" dirty="0" smtClean="0">
                <a:solidFill>
                  <a:srgbClr val="000000"/>
                </a:solidFill>
                <a:latin typeface="+mj-lt"/>
              </a:rPr>
              <a:t>system. This system would handle these transactions seamlessly. In addition,</a:t>
            </a:r>
          </a:p>
          <a:p>
            <a:pPr algn="just"/>
            <a:r>
              <a:rPr lang="en-US" sz="1400" kern="0" dirty="0" smtClean="0">
                <a:solidFill>
                  <a:srgbClr val="000000"/>
                </a:solidFill>
                <a:latin typeface="+mj-lt"/>
              </a:rPr>
              <a:t>such a system would form</a:t>
            </a:r>
            <a:r>
              <a:rPr lang="en-US" sz="1400" kern="0" dirty="0">
                <a:solidFill>
                  <a:srgbClr val="000000"/>
                </a:solidFill>
                <a:latin typeface="+mj-lt"/>
              </a:rPr>
              <a:t> </a:t>
            </a:r>
            <a:r>
              <a:rPr lang="en-US" sz="1400" kern="0" dirty="0" smtClean="0">
                <a:solidFill>
                  <a:srgbClr val="000000"/>
                </a:solidFill>
                <a:latin typeface="+mj-lt"/>
              </a:rPr>
              <a:t>the basis for an automatic on-road smart contract system for</a:t>
            </a:r>
          </a:p>
          <a:p>
            <a:pPr algn="just"/>
            <a:r>
              <a:rPr lang="en-US" sz="1400" kern="0" dirty="0" smtClean="0">
                <a:solidFill>
                  <a:srgbClr val="000000"/>
                </a:solidFill>
                <a:latin typeface="+mj-lt"/>
              </a:rPr>
              <a:t>autonomous vehicles in the future.</a:t>
            </a:r>
          </a:p>
          <a:p>
            <a:pPr marR="0" algn="just" defTabSz="914400" eaLnBrk="1" fontAlgn="auto" latinLnBrk="0" hangingPunct="1">
              <a:lnSpc>
                <a:spcPct val="107000"/>
              </a:lnSpc>
              <a:spcBef>
                <a:spcPts val="500"/>
              </a:spcBef>
              <a:spcAft>
                <a:spcPts val="0"/>
              </a:spcAft>
              <a:buClrTx/>
              <a:buSzTx/>
              <a:buFontTx/>
              <a:buNone/>
              <a:tabLst/>
            </a:pPr>
            <a:endParaRPr kumimoji="0" lang="en-US" sz="1400" b="0" i="0" u="none" strike="noStrike" kern="0" cap="none" spc="0" normalizeH="0" baseline="0" noProof="0" dirty="0" err="1" smtClean="0">
              <a:ln>
                <a:noFill/>
              </a:ln>
              <a:solidFill>
                <a:srgbClr val="000000"/>
              </a:solidFill>
              <a:effectLst/>
              <a:uLnTx/>
              <a:uFillTx/>
              <a:latin typeface="+mj-lt"/>
            </a:endParaRPr>
          </a:p>
        </p:txBody>
      </p:sp>
      <p:sp>
        <p:nvSpPr>
          <p:cNvPr id="22" name="TextBox 21"/>
          <p:cNvSpPr txBox="1"/>
          <p:nvPr>
            <p:custDataLst>
              <p:tags r:id="rId8"/>
            </p:custDataLst>
          </p:nvPr>
        </p:nvSpPr>
        <p:spPr>
          <a:xfrm>
            <a:off x="3544476" y="1286961"/>
            <a:ext cx="5750527" cy="705063"/>
          </a:xfrm>
          <a:prstGeom prst="rect">
            <a:avLst/>
          </a:prstGeom>
          <a:noFill/>
        </p:spPr>
        <p:txBody>
          <a:bodyPr wrap="none" lIns="0" tIns="0" rIns="0" bIns="0" rtlCol="0">
            <a:noAutofit/>
          </a:bodyPr>
          <a:lstStyle/>
          <a:p>
            <a:r>
              <a:rPr lang="en-US" b="1" kern="0" noProof="0" dirty="0" smtClean="0">
                <a:solidFill>
                  <a:srgbClr val="000000"/>
                </a:solidFill>
                <a:latin typeface="+mj-lt"/>
              </a:rPr>
              <a:t>Smart </a:t>
            </a:r>
            <a:r>
              <a:rPr lang="en-US" b="1" kern="0" dirty="0">
                <a:solidFill>
                  <a:srgbClr val="000000"/>
                </a:solidFill>
                <a:latin typeface="+mj-lt"/>
              </a:rPr>
              <a:t>contracts to </a:t>
            </a:r>
            <a:r>
              <a:rPr lang="en-US" b="1" kern="0" dirty="0" smtClean="0">
                <a:solidFill>
                  <a:srgbClr val="000000"/>
                </a:solidFill>
                <a:latin typeface="+mj-lt"/>
              </a:rPr>
              <a:t>positively influence </a:t>
            </a:r>
            <a:r>
              <a:rPr lang="en-US" b="1" kern="0" dirty="0">
                <a:solidFill>
                  <a:srgbClr val="000000"/>
                </a:solidFill>
                <a:latin typeface="+mj-lt"/>
              </a:rPr>
              <a:t>vehicle driving behavior</a:t>
            </a:r>
          </a:p>
          <a:p>
            <a:r>
              <a:rPr lang="en-US" b="1" kern="0" noProof="0" dirty="0" smtClean="0">
                <a:solidFill>
                  <a:srgbClr val="000000"/>
                </a:solidFill>
                <a:latin typeface="+mj-lt"/>
              </a:rPr>
              <a:t>using real-time on-road agreements via block-chain</a:t>
            </a:r>
          </a:p>
        </p:txBody>
      </p:sp>
      <p:cxnSp>
        <p:nvCxnSpPr>
          <p:cNvPr id="8" name="Straight Arrow Connector 7"/>
          <p:cNvCxnSpPr/>
          <p:nvPr>
            <p:custDataLst>
              <p:tags r:id="rId9"/>
            </p:custDataLst>
          </p:nvPr>
        </p:nvCxnSpPr>
        <p:spPr>
          <a:xfrm flipH="1" flipV="1">
            <a:off x="1159781" y="4381318"/>
            <a:ext cx="893874" cy="569021"/>
          </a:xfrm>
          <a:prstGeom prst="straightConnector1">
            <a:avLst/>
          </a:prstGeom>
          <a:ln w="28575">
            <a:solidFill>
              <a:schemeClr val="tx1">
                <a:lumMod val="75000"/>
                <a:lumOff val="2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18" name="TextBox 17"/>
          <p:cNvSpPr txBox="1"/>
          <p:nvPr>
            <p:custDataLst>
              <p:tags r:id="rId10"/>
            </p:custDataLst>
          </p:nvPr>
        </p:nvSpPr>
        <p:spPr>
          <a:xfrm>
            <a:off x="247720" y="4805056"/>
            <a:ext cx="1548371" cy="439413"/>
          </a:xfrm>
          <a:prstGeom prst="rect">
            <a:avLst/>
          </a:prstGeom>
          <a:noFill/>
        </p:spPr>
        <p:txBody>
          <a:bodyPr wrap="none" lIns="0" tIns="0" rIns="0" bIns="0" rtlCol="0">
            <a:noAutofit/>
          </a:bodyPr>
          <a:lstStyle/>
          <a:p>
            <a:pPr marR="0" algn="ctr" defTabSz="914400" eaLnBrk="1" fontAlgn="auto" latinLnBrk="0" hangingPunct="1">
              <a:spcBef>
                <a:spcPts val="500"/>
              </a:spcBef>
              <a:spcAft>
                <a:spcPts val="0"/>
              </a:spcAft>
              <a:buClrTx/>
              <a:buSzTx/>
              <a:buFontTx/>
              <a:buNone/>
              <a:tabLst/>
            </a:pPr>
            <a:r>
              <a:rPr kumimoji="0" lang="en-US" sz="800" b="0" i="0" u="none" strike="noStrike" kern="0" cap="none" spc="0" normalizeH="0" baseline="0" noProof="0" dirty="0" smtClean="0">
                <a:ln>
                  <a:noFill/>
                </a:ln>
                <a:solidFill>
                  <a:srgbClr val="000000"/>
                </a:solidFill>
                <a:effectLst/>
                <a:uLnTx/>
                <a:uFillTx/>
                <a:latin typeface="+mj-lt"/>
              </a:rPr>
              <a:t>1. Request to</a:t>
            </a:r>
            <a:r>
              <a:rPr kumimoji="0" lang="en-US" sz="800" b="0" i="0" u="none" strike="noStrike" kern="0" cap="none" spc="0" normalizeH="0" noProof="0" dirty="0" smtClean="0">
                <a:ln>
                  <a:noFill/>
                </a:ln>
                <a:solidFill>
                  <a:srgbClr val="000000"/>
                </a:solidFill>
                <a:effectLst/>
                <a:uLnTx/>
                <a:uFillTx/>
                <a:latin typeface="+mj-lt"/>
              </a:rPr>
              <a:t> overtake </a:t>
            </a:r>
          </a:p>
          <a:p>
            <a:pPr marR="0" algn="ctr" defTabSz="914400" eaLnBrk="1" fontAlgn="auto" latinLnBrk="0" hangingPunct="1">
              <a:spcBef>
                <a:spcPts val="500"/>
              </a:spcBef>
              <a:spcAft>
                <a:spcPts val="0"/>
              </a:spcAft>
              <a:buClrTx/>
              <a:buSzTx/>
              <a:buFontTx/>
              <a:buNone/>
              <a:tabLst/>
            </a:pPr>
            <a:r>
              <a:rPr kumimoji="0" lang="en-US" sz="800" b="0" i="0" u="none" strike="noStrike" kern="0" cap="none" spc="0" normalizeH="0" noProof="0" dirty="0" smtClean="0">
                <a:ln>
                  <a:noFill/>
                </a:ln>
                <a:solidFill>
                  <a:srgbClr val="000000"/>
                </a:solidFill>
                <a:effectLst/>
                <a:uLnTx/>
                <a:uFillTx/>
                <a:latin typeface="+mj-lt"/>
              </a:rPr>
              <a:t>&amp; move faster (price included)</a:t>
            </a:r>
            <a:endParaRPr kumimoji="0" lang="en-US" sz="800" b="0" i="0" u="none" strike="noStrike" kern="0" cap="none" spc="0" normalizeH="0" baseline="0" noProof="0" dirty="0" smtClean="0">
              <a:ln>
                <a:noFill/>
              </a:ln>
              <a:solidFill>
                <a:srgbClr val="000000"/>
              </a:solidFill>
              <a:effectLst/>
              <a:uLnTx/>
              <a:uFillTx/>
              <a:latin typeface="+mj-lt"/>
            </a:endParaRPr>
          </a:p>
        </p:txBody>
      </p:sp>
      <p:pic>
        <p:nvPicPr>
          <p:cNvPr id="19" name="Picture 18"/>
          <p:cNvPicPr>
            <a:picLocks noChangeAspect="1"/>
          </p:cNvPicPr>
          <p:nvPr>
            <p:custDataLst>
              <p:tags r:id="rId11"/>
            </p:custDataLst>
          </p:nvPr>
        </p:nvPicPr>
        <p:blipFill>
          <a:blip r:embed="rId28"/>
          <a:stretch>
            <a:fillRect/>
          </a:stretch>
        </p:blipFill>
        <p:spPr>
          <a:xfrm>
            <a:off x="2142555" y="1468736"/>
            <a:ext cx="1238250" cy="4010025"/>
          </a:xfrm>
          <a:prstGeom prst="rect">
            <a:avLst/>
          </a:prstGeom>
        </p:spPr>
      </p:pic>
      <p:pic>
        <p:nvPicPr>
          <p:cNvPr id="23" name="Picture 22"/>
          <p:cNvPicPr>
            <a:picLocks noChangeAspect="1"/>
          </p:cNvPicPr>
          <p:nvPr>
            <p:custDataLst>
              <p:tags r:id="rId12"/>
            </p:custDataLst>
          </p:nvPr>
        </p:nvPicPr>
        <p:blipFill>
          <a:blip r:embed="rId29"/>
          <a:stretch>
            <a:fillRect/>
          </a:stretch>
        </p:blipFill>
        <p:spPr>
          <a:xfrm rot="3010630" flipH="1">
            <a:off x="940238" y="2843681"/>
            <a:ext cx="866140" cy="479889"/>
          </a:xfrm>
          <a:prstGeom prst="rect">
            <a:avLst/>
          </a:prstGeom>
        </p:spPr>
      </p:pic>
      <p:sp>
        <p:nvSpPr>
          <p:cNvPr id="29" name="TextBox 28"/>
          <p:cNvSpPr txBox="1"/>
          <p:nvPr>
            <p:custDataLst>
              <p:tags r:id="rId13"/>
            </p:custDataLst>
          </p:nvPr>
        </p:nvSpPr>
        <p:spPr>
          <a:xfrm>
            <a:off x="5383" y="2328867"/>
            <a:ext cx="1540974" cy="354085"/>
          </a:xfrm>
          <a:prstGeom prst="rect">
            <a:avLst/>
          </a:prstGeom>
          <a:noFill/>
        </p:spPr>
        <p:txBody>
          <a:bodyPr wrap="none" lIns="0" tIns="0" rIns="0" bIns="0" rtlCol="0">
            <a:noAutofit/>
          </a:bodyPr>
          <a:lstStyle>
            <a:defPPr>
              <a:defRPr lang="en-US"/>
            </a:defPPr>
            <a:lvl1pPr marR="0" algn="ctr" fontAlgn="auto">
              <a:spcBef>
                <a:spcPts val="500"/>
              </a:spcBef>
              <a:spcAft>
                <a:spcPts val="0"/>
              </a:spcAft>
              <a:buClrTx/>
              <a:buSzTx/>
              <a:tabLst/>
              <a:defRPr kumimoji="0" sz="800" strike="noStrike" kern="0" cap="none" spc="0" normalizeH="0" baseline="0">
                <a:ln>
                  <a:noFill/>
                </a:ln>
                <a:solidFill>
                  <a:srgbClr val="000000"/>
                </a:solidFill>
                <a:effectLst/>
                <a:uLnTx/>
                <a:uFillTx/>
              </a:defRPr>
            </a:lvl1pPr>
          </a:lstStyle>
          <a:p>
            <a:r>
              <a:rPr lang="en-US" dirty="0" smtClean="0">
                <a:latin typeface="+mj-lt"/>
              </a:rPr>
              <a:t>2. Overtake </a:t>
            </a:r>
            <a:r>
              <a:rPr lang="en-US" dirty="0">
                <a:latin typeface="+mj-lt"/>
              </a:rPr>
              <a:t>request </a:t>
            </a:r>
          </a:p>
          <a:p>
            <a:r>
              <a:rPr lang="en-US" dirty="0" smtClean="0">
                <a:latin typeface="+mj-lt"/>
              </a:rPr>
              <a:t>Broadcasted to all vehicles</a:t>
            </a:r>
            <a:endParaRPr lang="en-US" dirty="0">
              <a:latin typeface="+mj-lt"/>
            </a:endParaRPr>
          </a:p>
        </p:txBody>
      </p:sp>
      <p:cxnSp>
        <p:nvCxnSpPr>
          <p:cNvPr id="30" name="Straight Arrow Connector 29"/>
          <p:cNvCxnSpPr/>
          <p:nvPr>
            <p:custDataLst>
              <p:tags r:id="rId14"/>
            </p:custDataLst>
          </p:nvPr>
        </p:nvCxnSpPr>
        <p:spPr>
          <a:xfrm flipH="1">
            <a:off x="1089132" y="3735026"/>
            <a:ext cx="1010236" cy="49808"/>
          </a:xfrm>
          <a:prstGeom prst="straightConnector1">
            <a:avLst/>
          </a:prstGeom>
          <a:ln w="28575">
            <a:solidFill>
              <a:schemeClr val="bg2">
                <a:lumMod val="60000"/>
                <a:lumOff val="4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p:nvPr>
            <p:custDataLst>
              <p:tags r:id="rId15"/>
            </p:custDataLst>
          </p:nvPr>
        </p:nvCxnSpPr>
        <p:spPr>
          <a:xfrm flipH="1">
            <a:off x="1069730" y="3203934"/>
            <a:ext cx="996625" cy="519533"/>
          </a:xfrm>
          <a:prstGeom prst="straightConnector1">
            <a:avLst/>
          </a:prstGeom>
          <a:ln w="28575">
            <a:solidFill>
              <a:schemeClr val="bg2">
                <a:lumMod val="60000"/>
                <a:lumOff val="4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36" name="TextBox 35"/>
          <p:cNvSpPr txBox="1"/>
          <p:nvPr>
            <p:custDataLst>
              <p:tags r:id="rId16"/>
            </p:custDataLst>
          </p:nvPr>
        </p:nvSpPr>
        <p:spPr>
          <a:xfrm>
            <a:off x="997246" y="3442867"/>
            <a:ext cx="1351425" cy="328110"/>
          </a:xfrm>
          <a:prstGeom prst="rect">
            <a:avLst/>
          </a:prstGeom>
          <a:noFill/>
        </p:spPr>
        <p:txBody>
          <a:bodyPr wrap="none" lIns="0" tIns="0" rIns="0" bIns="0" rtlCol="0">
            <a:noAutofit/>
          </a:bodyPr>
          <a:lstStyle>
            <a:defPPr>
              <a:defRPr lang="en-US"/>
            </a:defPPr>
            <a:lvl1pPr marR="0" algn="ctr" fontAlgn="auto">
              <a:spcBef>
                <a:spcPts val="500"/>
              </a:spcBef>
              <a:spcAft>
                <a:spcPts val="0"/>
              </a:spcAft>
              <a:buClrTx/>
              <a:buSzTx/>
              <a:tabLst/>
              <a:defRPr kumimoji="0" sz="800" strike="noStrike" kern="0" cap="none" spc="0" normalizeH="0" baseline="0">
                <a:ln>
                  <a:noFill/>
                </a:ln>
                <a:solidFill>
                  <a:srgbClr val="000000"/>
                </a:solidFill>
                <a:effectLst/>
                <a:uLnTx/>
                <a:uFillTx/>
              </a:defRPr>
            </a:lvl1pPr>
          </a:lstStyle>
          <a:p>
            <a:r>
              <a:rPr lang="en-US" dirty="0" smtClean="0">
                <a:latin typeface="+mj-lt"/>
              </a:rPr>
              <a:t>3. Overtake request </a:t>
            </a:r>
          </a:p>
          <a:p>
            <a:r>
              <a:rPr lang="en-US" dirty="0" smtClean="0">
                <a:latin typeface="+mj-lt"/>
              </a:rPr>
              <a:t>accepted</a:t>
            </a:r>
          </a:p>
        </p:txBody>
      </p:sp>
      <p:sp>
        <p:nvSpPr>
          <p:cNvPr id="39" name="TextBox 38"/>
          <p:cNvSpPr txBox="1"/>
          <p:nvPr>
            <p:custDataLst>
              <p:tags r:id="rId17"/>
            </p:custDataLst>
          </p:nvPr>
        </p:nvSpPr>
        <p:spPr>
          <a:xfrm>
            <a:off x="582855" y="1620805"/>
            <a:ext cx="1580907" cy="475952"/>
          </a:xfrm>
          <a:prstGeom prst="rect">
            <a:avLst/>
          </a:prstGeom>
          <a:noFill/>
        </p:spPr>
        <p:txBody>
          <a:bodyPr wrap="none" lIns="0" tIns="0" rIns="0" bIns="0" rtlCol="0">
            <a:noAutofit/>
          </a:bodyPr>
          <a:lstStyle/>
          <a:p>
            <a:pPr marR="0" algn="ctr" defTabSz="914400" eaLnBrk="1" fontAlgn="auto" latinLnBrk="0" hangingPunct="1">
              <a:spcBef>
                <a:spcPts val="500"/>
              </a:spcBef>
              <a:spcAft>
                <a:spcPts val="0"/>
              </a:spcAft>
              <a:buClrTx/>
              <a:buSzTx/>
              <a:buFontTx/>
              <a:buNone/>
              <a:tabLst/>
            </a:pPr>
            <a:r>
              <a:rPr kumimoji="0" lang="en-US" sz="800" b="0" i="0" u="none" strike="noStrike" kern="0" cap="none" spc="0" normalizeH="0" baseline="0" noProof="0" dirty="0" smtClean="0">
                <a:ln>
                  <a:noFill/>
                </a:ln>
                <a:solidFill>
                  <a:srgbClr val="000000"/>
                </a:solidFill>
                <a:effectLst/>
                <a:uLnTx/>
                <a:uFillTx/>
                <a:latin typeface="+mj-lt"/>
              </a:rPr>
              <a:t>4. Payment complete</a:t>
            </a:r>
            <a:r>
              <a:rPr kumimoji="0" lang="en-US" sz="800" b="0" i="0" u="none" strike="noStrike" kern="0" cap="none" spc="0" normalizeH="0" noProof="0" dirty="0" smtClean="0">
                <a:ln>
                  <a:noFill/>
                </a:ln>
                <a:solidFill>
                  <a:srgbClr val="000000"/>
                </a:solidFill>
                <a:effectLst/>
                <a:uLnTx/>
                <a:uFillTx/>
                <a:latin typeface="+mj-lt"/>
              </a:rPr>
              <a:t> </a:t>
            </a:r>
          </a:p>
          <a:p>
            <a:pPr marR="0" algn="ctr" defTabSz="914400" eaLnBrk="1" fontAlgn="auto" latinLnBrk="0" hangingPunct="1">
              <a:spcBef>
                <a:spcPts val="500"/>
              </a:spcBef>
              <a:spcAft>
                <a:spcPts val="0"/>
              </a:spcAft>
              <a:buClrTx/>
              <a:buSzTx/>
              <a:buFontTx/>
              <a:buNone/>
              <a:tabLst/>
            </a:pPr>
            <a:r>
              <a:rPr kumimoji="0" lang="en-US" sz="800" b="0" i="0" u="none" strike="noStrike" kern="0" cap="none" spc="0" normalizeH="0" noProof="0" dirty="0" smtClean="0">
                <a:ln>
                  <a:noFill/>
                </a:ln>
                <a:solidFill>
                  <a:srgbClr val="000000"/>
                </a:solidFill>
                <a:effectLst/>
                <a:uLnTx/>
                <a:uFillTx/>
                <a:latin typeface="+mj-lt"/>
              </a:rPr>
              <a:t>after successful overtaking *</a:t>
            </a:r>
            <a:endParaRPr kumimoji="0" lang="en-US" sz="800" b="0" i="0" u="none" strike="noStrike" kern="0" cap="none" spc="0" normalizeH="0" baseline="0" noProof="0" dirty="0" smtClean="0">
              <a:ln>
                <a:noFill/>
              </a:ln>
              <a:solidFill>
                <a:srgbClr val="000000"/>
              </a:solidFill>
              <a:effectLst/>
              <a:uLnTx/>
              <a:uFillTx/>
              <a:latin typeface="+mj-lt"/>
            </a:endParaRPr>
          </a:p>
        </p:txBody>
      </p:sp>
      <p:sp>
        <p:nvSpPr>
          <p:cNvPr id="37" name="TextBox 36"/>
          <p:cNvSpPr txBox="1"/>
          <p:nvPr>
            <p:custDataLst>
              <p:tags r:id="rId18"/>
            </p:custDataLst>
          </p:nvPr>
        </p:nvSpPr>
        <p:spPr>
          <a:xfrm>
            <a:off x="570155" y="1583327"/>
            <a:ext cx="134515" cy="237976"/>
          </a:xfrm>
          <a:prstGeom prst="rect">
            <a:avLst/>
          </a:prstGeom>
          <a:no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en-US" sz="1800" b="1" i="0" u="none" strike="noStrike" kern="0" cap="none" spc="0" normalizeH="0" baseline="0" noProof="0" dirty="0" smtClean="0">
                <a:ln>
                  <a:noFill/>
                </a:ln>
                <a:solidFill>
                  <a:schemeClr val="accent5"/>
                </a:solidFill>
                <a:effectLst/>
                <a:uLnTx/>
                <a:uFillTx/>
                <a:latin typeface="+mj-lt"/>
              </a:rPr>
              <a:t>$</a:t>
            </a:r>
          </a:p>
        </p:txBody>
      </p:sp>
      <p:sp>
        <p:nvSpPr>
          <p:cNvPr id="41" name="TextBox 40"/>
          <p:cNvSpPr txBox="1"/>
          <p:nvPr>
            <p:custDataLst>
              <p:tags r:id="rId19"/>
            </p:custDataLst>
          </p:nvPr>
        </p:nvSpPr>
        <p:spPr>
          <a:xfrm>
            <a:off x="308110" y="5534259"/>
            <a:ext cx="2725236" cy="160005"/>
          </a:xfrm>
          <a:prstGeom prst="rect">
            <a:avLst/>
          </a:prstGeom>
          <a:noFill/>
        </p:spPr>
        <p:txBody>
          <a:bodyPr wrap="none" lIns="0" tIns="0" rIns="0" bIns="0" rtlCol="0">
            <a:noAutofit/>
          </a:bodyPr>
          <a:lstStyle/>
          <a:p>
            <a:pPr marR="0" defTabSz="914400" eaLnBrk="1" fontAlgn="auto" latinLnBrk="0" hangingPunct="1">
              <a:spcBef>
                <a:spcPts val="500"/>
              </a:spcBef>
              <a:spcAft>
                <a:spcPts val="0"/>
              </a:spcAft>
              <a:buClrTx/>
              <a:buSzTx/>
              <a:buFontTx/>
              <a:buNone/>
              <a:tabLst/>
            </a:pPr>
            <a:r>
              <a:rPr kumimoji="0" lang="en-US" sz="800" b="0" i="0" u="none" strike="noStrike" kern="0" cap="none" spc="0" normalizeH="0" baseline="0" noProof="0" dirty="0" smtClean="0">
                <a:ln>
                  <a:noFill/>
                </a:ln>
                <a:solidFill>
                  <a:srgbClr val="000000"/>
                </a:solidFill>
                <a:effectLst/>
                <a:uLnTx/>
                <a:uFillTx/>
                <a:latin typeface="+mj-lt"/>
              </a:rPr>
              <a:t>* Wait for a pre-defined</a:t>
            </a:r>
            <a:r>
              <a:rPr kumimoji="0" lang="en-US" sz="800" b="0" i="0" u="none" strike="noStrike" kern="0" cap="none" spc="0" normalizeH="0" noProof="0" dirty="0" smtClean="0">
                <a:ln>
                  <a:noFill/>
                </a:ln>
                <a:solidFill>
                  <a:srgbClr val="000000"/>
                </a:solidFill>
                <a:effectLst/>
                <a:uLnTx/>
                <a:uFillTx/>
                <a:latin typeface="+mj-lt"/>
              </a:rPr>
              <a:t> time and then complete payment</a:t>
            </a:r>
            <a:endParaRPr kumimoji="0" lang="en-US" sz="800" b="0" i="0" u="none" strike="noStrike" kern="0" cap="none" spc="0" normalizeH="0" baseline="0" noProof="0" dirty="0" smtClean="0">
              <a:ln>
                <a:noFill/>
              </a:ln>
              <a:solidFill>
                <a:srgbClr val="000000"/>
              </a:solidFill>
              <a:effectLst/>
              <a:uLnTx/>
              <a:uFillTx/>
              <a:latin typeface="+mj-lt"/>
            </a:endParaRPr>
          </a:p>
        </p:txBody>
      </p:sp>
      <p:pic>
        <p:nvPicPr>
          <p:cNvPr id="2" name="Picture 1"/>
          <p:cNvPicPr>
            <a:picLocks/>
          </p:cNvPicPr>
          <p:nvPr>
            <p:custDataLst>
              <p:tags r:id="rId20"/>
            </p:custDataLst>
          </p:nvPr>
        </p:nvPicPr>
        <p:blipFill>
          <a:blip r:embed="rId30" cstate="print">
            <a:extLst>
              <a:ext uri="{28A0092B-C50C-407E-A947-70E740481C1C}">
                <a14:useLocalDpi xmlns:a14="http://schemas.microsoft.com/office/drawing/2010/main" val="0"/>
              </a:ext>
            </a:extLst>
          </a:blip>
          <a:stretch>
            <a:fillRect/>
          </a:stretch>
        </p:blipFill>
        <p:spPr>
          <a:xfrm>
            <a:off x="9758680" y="5464810"/>
            <a:ext cx="1094740" cy="575310"/>
          </a:xfrm>
          <a:prstGeom prst="rect">
            <a:avLst/>
          </a:prstGeom>
        </p:spPr>
      </p:pic>
      <p:sp>
        <p:nvSpPr>
          <p:cNvPr id="31" name="Title 1"/>
          <p:cNvSpPr txBox="1">
            <a:spLocks/>
          </p:cNvSpPr>
          <p:nvPr>
            <p:custDataLst>
              <p:tags r:id="rId21"/>
            </p:custDataLst>
          </p:nvPr>
        </p:nvSpPr>
        <p:spPr>
          <a:xfrm>
            <a:off x="259080" y="647700"/>
            <a:ext cx="10452100" cy="388620"/>
          </a:xfrm>
          <a:prstGeom prst="rect">
            <a:avLst/>
          </a:prstGeo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chorCtr="0">
            <a:noAutofit/>
          </a:bodyPr>
          <a:lstStyle>
            <a:lvl1pPr algn="l" defTabSz="822716" rtl="0" eaLnBrk="1" latinLnBrk="0" hangingPunct="1">
              <a:lnSpc>
                <a:spcPct val="90000"/>
              </a:lnSpc>
              <a:spcBef>
                <a:spcPts val="0"/>
              </a:spcBef>
              <a:spcAft>
                <a:spcPts val="0"/>
              </a:spcAft>
              <a:buFontTx/>
              <a:buNone/>
              <a:defRPr sz="8000" b="0" i="0" u="none" kern="1200" cap="all" spc="0">
                <a:solidFill>
                  <a:srgbClr val="FFFFFF"/>
                </a:solidFill>
                <a:latin typeface="Bosch Office Sans" pitchFamily="2" charset="0"/>
                <a:ea typeface="+mj-ea"/>
                <a:cs typeface="+mj-cs"/>
              </a:defRPr>
            </a:lvl1pPr>
          </a:lstStyle>
          <a:p>
            <a:pPr>
              <a:lnSpc>
                <a:spcPct val="89000"/>
              </a:lnSpc>
            </a:pPr>
            <a:r>
              <a:rPr lang="en-US" sz="2800" dirty="0" smtClean="0">
                <a:solidFill>
                  <a:srgbClr val="0E78C5"/>
                </a:solidFill>
                <a:latin typeface="+mj-lt"/>
              </a:rPr>
              <a:t>Executive Summary</a:t>
            </a:r>
            <a:endParaRPr lang="en-US" sz="2800" dirty="0">
              <a:solidFill>
                <a:srgbClr val="0E78C5"/>
              </a:solidFill>
              <a:latin typeface="+mj-lt"/>
            </a:endParaRPr>
          </a:p>
        </p:txBody>
      </p:sp>
      <p:sp>
        <p:nvSpPr>
          <p:cNvPr id="34" name="TextBox 33"/>
          <p:cNvSpPr txBox="1">
            <a:spLocks/>
          </p:cNvSpPr>
          <p:nvPr>
            <p:custDataLst>
              <p:tags r:id="rId22"/>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marR="0" defTabSz="914400" eaLnBrk="1" fontAlgn="auto" latinLnBrk="0" hangingPunct="1">
              <a:lnSpc>
                <a:spcPct val="89000"/>
              </a:lnSpc>
              <a:buClrTx/>
              <a:buSzTx/>
              <a:buFontTx/>
              <a:buNone/>
              <a:tabLst/>
            </a:pPr>
            <a:r>
              <a:rPr kumimoji="0" lang="en-US" sz="2800" b="0" i="0" u="none" strike="noStrike" kern="0" cap="none" normalizeH="0" baseline="0" noProof="0" dirty="0" err="1" smtClean="0">
                <a:ln>
                  <a:noFill/>
                </a:ln>
                <a:effectLst/>
                <a:uLnTx/>
                <a:uFillTx/>
              </a:rPr>
              <a:t>Blockchain</a:t>
            </a:r>
            <a:r>
              <a:rPr kumimoji="0" lang="en-US" sz="2800" b="0" i="0" u="none" strike="noStrike" kern="0" cap="none" normalizeH="0" baseline="0" noProof="0" dirty="0" smtClean="0">
                <a:ln>
                  <a:noFill/>
                </a:ln>
                <a:effectLst/>
                <a:uLnTx/>
                <a:uFillTx/>
              </a:rPr>
              <a:t> Hackathon - Business Track | Presentation</a:t>
            </a:r>
          </a:p>
        </p:txBody>
      </p:sp>
    </p:spTree>
    <p:custDataLst>
      <p:tags r:id="rId1"/>
    </p:custDataLst>
    <p:extLst>
      <p:ext uri="{BB962C8B-B14F-4D97-AF65-F5344CB8AC3E}">
        <p14:creationId xmlns:p14="http://schemas.microsoft.com/office/powerpoint/2010/main" val="24260368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6"/>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0"/>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7"/>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9"/>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4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29" grpId="0"/>
      <p:bldP spid="36" grpId="0"/>
      <p:bldP spid="39" grpId="0"/>
      <p:bldP spid="37" grpId="0"/>
      <p:bldP spid="41"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E78C5"/>
        </a:solidFill>
        <a:effectLst/>
      </p:bgPr>
    </p:bg>
    <p:spTree>
      <p:nvGrpSpPr>
        <p:cNvPr id="1" name=""/>
        <p:cNvGrpSpPr/>
        <p:nvPr/>
      </p:nvGrpSpPr>
      <p:grpSpPr>
        <a:xfrm>
          <a:off x="0" y="0"/>
          <a:ext cx="0" cy="0"/>
          <a:chOff x="0" y="0"/>
          <a:chExt cx="0" cy="0"/>
        </a:xfrm>
      </p:grpSpPr>
      <p:pic>
        <p:nvPicPr>
          <p:cNvPr id="4" name="Picture 3"/>
          <p:cNvPicPr>
            <a:picLocks/>
          </p:cNvPicPr>
          <p:nvPr>
            <p:custDataLst>
              <p:tags r:id="rId2"/>
            </p:custDataLst>
          </p:nvPr>
        </p:nvPicPr>
        <p:blipFill>
          <a:blip r:embed="rId11" cstate="print">
            <a:extLst>
              <a:ext uri="{28A0092B-C50C-407E-A947-70E740481C1C}">
                <a14:useLocalDpi xmlns:a14="http://schemas.microsoft.com/office/drawing/2010/main" val="0"/>
              </a:ext>
            </a:extLst>
          </a:blip>
          <a:stretch>
            <a:fillRect/>
          </a:stretch>
        </p:blipFill>
        <p:spPr>
          <a:xfrm>
            <a:off x="10840720" y="0"/>
            <a:ext cx="129540" cy="6170930"/>
          </a:xfrm>
          <a:prstGeom prst="rect">
            <a:avLst/>
          </a:prstGeo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pic>
      <p:sp>
        <p:nvSpPr>
          <p:cNvPr id="6" name="Rectangle 5"/>
          <p:cNvSpPr/>
          <p:nvPr>
            <p:custDataLst>
              <p:tags r:id="rId3"/>
            </p:custDataLst>
          </p:nvPr>
        </p:nvSpPr>
        <p:spPr>
          <a:xfrm>
            <a:off x="0" y="0"/>
            <a:ext cx="10840720" cy="6170930"/>
          </a:xfrm>
          <a:prstGeom prst="rect">
            <a:avLst/>
          </a:prstGeom>
          <a:ln/>
        </p:spPr>
        <p:style>
          <a:lnRef idx="2">
            <a:schemeClr val="accent4"/>
          </a:lnRef>
          <a:fillRef idx="1">
            <a:schemeClr val="lt1"/>
          </a:fillRef>
          <a:effectRef idx="0">
            <a:schemeClr val="accent4"/>
          </a:effectRef>
          <a:fontRef idx="minor">
            <a:schemeClr val="dk1"/>
          </a:fontRef>
        </p:style>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smtClean="0">
              <a:ln>
                <a:noFill/>
              </a:ln>
              <a:solidFill>
                <a:srgbClr val="000000"/>
              </a:solidFill>
              <a:effectLst/>
              <a:uLnTx/>
              <a:uFillTx/>
              <a:latin typeface="+mj-lt"/>
              <a:ea typeface="+mn-ea"/>
              <a:cs typeface="+mn-cs"/>
            </a:endParaRPr>
          </a:p>
        </p:txBody>
      </p:sp>
      <p:pic>
        <p:nvPicPr>
          <p:cNvPr id="74" name="Picture 73"/>
          <p:cNvPicPr>
            <a:picLocks/>
          </p:cNvPicPr>
          <p:nvPr>
            <p:custDataLst>
              <p:tags r:id="rId4"/>
            </p:custDataLst>
          </p:nvPr>
        </p:nvPicPr>
        <p:blipFill>
          <a:blip r:embed="rId12">
            <a:extLst>
              <a:ext uri="{28A0092B-C50C-407E-A947-70E740481C1C}">
                <a14:useLocalDpi xmlns:a14="http://schemas.microsoft.com/office/drawing/2010/main" val="0"/>
              </a:ext>
            </a:extLst>
          </a:blip>
          <a:stretch>
            <a:fillRect/>
          </a:stretch>
        </p:blipFill>
        <p:spPr>
          <a:xfrm>
            <a:off x="0" y="6041390"/>
            <a:ext cx="10970260" cy="129540"/>
          </a:xfrm>
          <a:prstGeom prst="rect">
            <a:avLst/>
          </a:prstGeo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pic>
      <p:sp>
        <p:nvSpPr>
          <p:cNvPr id="31" name="Title 1"/>
          <p:cNvSpPr txBox="1">
            <a:spLocks/>
          </p:cNvSpPr>
          <p:nvPr>
            <p:custDataLst>
              <p:tags r:id="rId5"/>
            </p:custDataLst>
          </p:nvPr>
        </p:nvSpPr>
        <p:spPr>
          <a:xfrm>
            <a:off x="259080" y="647700"/>
            <a:ext cx="10452100" cy="388620"/>
          </a:xfrm>
          <a:prstGeom prst="rect">
            <a:avLst/>
          </a:prstGeo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chorCtr="0">
            <a:noAutofit/>
          </a:bodyPr>
          <a:lstStyle>
            <a:lvl1pPr algn="l" defTabSz="822716" rtl="0" eaLnBrk="1" latinLnBrk="0" hangingPunct="1">
              <a:lnSpc>
                <a:spcPct val="90000"/>
              </a:lnSpc>
              <a:spcBef>
                <a:spcPts val="0"/>
              </a:spcBef>
              <a:spcAft>
                <a:spcPts val="0"/>
              </a:spcAft>
              <a:buFontTx/>
              <a:buNone/>
              <a:defRPr sz="8000" b="0" i="0" u="none" kern="1200" cap="all" spc="0">
                <a:solidFill>
                  <a:srgbClr val="FFFFFF"/>
                </a:solidFill>
                <a:latin typeface="Bosch Office Sans" pitchFamily="2" charset="0"/>
                <a:ea typeface="+mj-ea"/>
                <a:cs typeface="+mj-cs"/>
              </a:defRPr>
            </a:lvl1pPr>
          </a:lstStyle>
          <a:p>
            <a:pPr>
              <a:lnSpc>
                <a:spcPct val="89000"/>
              </a:lnSpc>
            </a:pPr>
            <a:r>
              <a:rPr lang="en-US" sz="2800" dirty="0" smtClean="0">
                <a:solidFill>
                  <a:srgbClr val="0E78C5"/>
                </a:solidFill>
                <a:latin typeface="+mj-lt"/>
              </a:rPr>
              <a:t>Executive Summary</a:t>
            </a:r>
            <a:endParaRPr lang="en-US" sz="2800" dirty="0">
              <a:solidFill>
                <a:srgbClr val="0E78C5"/>
              </a:solidFill>
              <a:latin typeface="+mj-lt"/>
            </a:endParaRPr>
          </a:p>
        </p:txBody>
      </p:sp>
      <p:sp>
        <p:nvSpPr>
          <p:cNvPr id="34" name="TextBox 33"/>
          <p:cNvSpPr txBox="1">
            <a:spLocks/>
          </p:cNvSpPr>
          <p:nvPr>
            <p:custDataLst>
              <p:tags r:id="rId6"/>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marR="0" defTabSz="914400" eaLnBrk="1" fontAlgn="auto" latinLnBrk="0" hangingPunct="1">
              <a:lnSpc>
                <a:spcPct val="89000"/>
              </a:lnSpc>
              <a:buClrTx/>
              <a:buSzTx/>
              <a:buFontTx/>
              <a:buNone/>
              <a:tabLst/>
            </a:pPr>
            <a:r>
              <a:rPr kumimoji="0" lang="en-US" sz="2800" b="0" i="0" u="none" strike="noStrike" kern="0" cap="none" normalizeH="0" baseline="0" noProof="0" dirty="0" err="1" smtClean="0">
                <a:ln>
                  <a:noFill/>
                </a:ln>
                <a:effectLst/>
                <a:uLnTx/>
                <a:uFillTx/>
              </a:rPr>
              <a:t>Blockchain</a:t>
            </a:r>
            <a:r>
              <a:rPr kumimoji="0" lang="en-US" sz="2800" b="0" i="0" u="none" strike="noStrike" kern="0" cap="none" normalizeH="0" baseline="0" noProof="0" dirty="0" smtClean="0">
                <a:ln>
                  <a:noFill/>
                </a:ln>
                <a:effectLst/>
                <a:uLnTx/>
                <a:uFillTx/>
              </a:rPr>
              <a:t> Hackathon - Business Track | Presentation</a:t>
            </a:r>
          </a:p>
        </p:txBody>
      </p:sp>
      <p:pic>
        <p:nvPicPr>
          <p:cNvPr id="5" name="Picture 4"/>
          <p:cNvPicPr>
            <a:picLocks/>
          </p:cNvPicPr>
          <p:nvPr>
            <p:custDataLst>
              <p:tags r:id="rId7"/>
            </p:custDataLst>
          </p:nvPr>
        </p:nvPicPr>
        <p:blipFill>
          <a:blip r:embed="rId13" cstate="print">
            <a:extLst>
              <a:ext uri="{28A0092B-C50C-407E-A947-70E740481C1C}">
                <a14:useLocalDpi xmlns:a14="http://schemas.microsoft.com/office/drawing/2010/main" val="0"/>
              </a:ext>
            </a:extLst>
          </a:blip>
          <a:stretch>
            <a:fillRect/>
          </a:stretch>
        </p:blipFill>
        <p:spPr>
          <a:xfrm>
            <a:off x="9758680" y="5464810"/>
            <a:ext cx="1094740" cy="575310"/>
          </a:xfrm>
          <a:prstGeom prst="rect">
            <a:avLst/>
          </a:prstGeom>
        </p:spPr>
      </p:pic>
      <p:pic>
        <p:nvPicPr>
          <p:cNvPr id="24" name="Picture 23"/>
          <p:cNvPicPr>
            <a:picLocks noChangeAspect="1"/>
          </p:cNvPicPr>
          <p:nvPr>
            <p:custDataLst>
              <p:tags r:id="rId8"/>
            </p:custDataLst>
          </p:nvPr>
        </p:nvPicPr>
        <p:blipFill>
          <a:blip r:embed="rId14"/>
          <a:stretch>
            <a:fillRect/>
          </a:stretch>
        </p:blipFill>
        <p:spPr>
          <a:xfrm>
            <a:off x="1917700" y="1036320"/>
            <a:ext cx="6731000" cy="4721152"/>
          </a:xfrm>
          <a:prstGeom prst="rect">
            <a:avLst/>
          </a:prstGeom>
        </p:spPr>
      </p:pic>
    </p:spTree>
    <p:custDataLst>
      <p:tags r:id="rId1"/>
    </p:custDataLst>
    <p:extLst>
      <p:ext uri="{BB962C8B-B14F-4D97-AF65-F5344CB8AC3E}">
        <p14:creationId xmlns:p14="http://schemas.microsoft.com/office/powerpoint/2010/main" val="262657925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4" name="Picture 13"/>
          <p:cNvPicPr>
            <a:picLocks/>
          </p:cNvPicPr>
          <p:nvPr>
            <p:custDataLst>
              <p:tags r:id="rId2"/>
            </p:custDataLst>
          </p:nvPr>
        </p:nvPicPr>
        <p:blipFill>
          <a:blip r:embed="rId19" cstate="print">
            <a:extLst>
              <a:ext uri="{28A0092B-C50C-407E-A947-70E740481C1C}">
                <a14:useLocalDpi xmlns:a14="http://schemas.microsoft.com/office/drawing/2010/main" val="0"/>
              </a:ext>
            </a:extLst>
          </a:blip>
          <a:stretch>
            <a:fillRect/>
          </a:stretch>
        </p:blipFill>
        <p:spPr>
          <a:xfrm>
            <a:off x="9758680" y="5464810"/>
            <a:ext cx="1094740" cy="575310"/>
          </a:xfrm>
          <a:prstGeom prst="rect">
            <a:avLst/>
          </a:prstGeo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pic>
      <p:pic>
        <p:nvPicPr>
          <p:cNvPr id="13" name="Picture 12"/>
          <p:cNvPicPr>
            <a:picLocks/>
          </p:cNvPicPr>
          <p:nvPr>
            <p:custDataLst>
              <p:tags r:id="rId3"/>
            </p:custDataLst>
          </p:nvPr>
        </p:nvPicPr>
        <p:blipFill>
          <a:blip r:embed="rId20">
            <a:extLst>
              <a:ext uri="{28A0092B-C50C-407E-A947-70E740481C1C}">
                <a14:useLocalDpi xmlns:a14="http://schemas.microsoft.com/office/drawing/2010/main" val="0"/>
              </a:ext>
            </a:extLst>
          </a:blip>
          <a:stretch>
            <a:fillRect/>
          </a:stretch>
        </p:blipFill>
        <p:spPr>
          <a:xfrm>
            <a:off x="0" y="6041390"/>
            <a:ext cx="10970260" cy="129540"/>
          </a:xfrm>
          <a:prstGeom prst="rect">
            <a:avLst/>
          </a:prstGeo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pic>
      <p:sp>
        <p:nvSpPr>
          <p:cNvPr id="8" name="TextBox 7"/>
          <p:cNvSpPr txBox="1">
            <a:spLocks/>
          </p:cNvSpPr>
          <p:nvPr>
            <p:custDataLst>
              <p:tags r:id="rId4"/>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marR="0" defTabSz="914400" eaLnBrk="1" fontAlgn="auto" latinLnBrk="0" hangingPunct="1">
              <a:lnSpc>
                <a:spcPct val="89000"/>
              </a:lnSpc>
              <a:buClrTx/>
              <a:buSzTx/>
              <a:buFontTx/>
              <a:buNone/>
              <a:tabLst/>
            </a:pPr>
            <a:r>
              <a:rPr kumimoji="0" lang="en-US" sz="2800" b="0" i="0" u="none" strike="noStrike" kern="0" cap="none" normalizeH="0" baseline="0" noProof="0" dirty="0" smtClean="0">
                <a:ln>
                  <a:noFill/>
                </a:ln>
                <a:effectLst/>
                <a:uLnTx/>
                <a:uFillTx/>
              </a:rPr>
              <a:t>Smart Real-Time On-Road Contracts</a:t>
            </a:r>
            <a:endParaRPr kumimoji="0" lang="en-US" sz="2800" b="0" i="0" u="none" strike="noStrike" kern="0" cap="none" normalizeH="0" baseline="0" noProof="0" dirty="0" smtClean="0">
              <a:ln>
                <a:noFill/>
              </a:ln>
              <a:effectLst/>
              <a:uLnTx/>
              <a:uFillTx/>
            </a:endParaRPr>
          </a:p>
        </p:txBody>
      </p:sp>
      <p:sp>
        <p:nvSpPr>
          <p:cNvPr id="7" name="Rectangle 6"/>
          <p:cNvSpPr>
            <a:spLocks/>
          </p:cNvSpPr>
          <p:nvPr>
            <p:custDataLst>
              <p:tags r:id="rId5"/>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Aft>
                <a:spcPts val="100"/>
              </a:spcAft>
              <a:buClrTx/>
              <a:buSzTx/>
              <a:buFontTx/>
              <a:buNone/>
              <a:tabLst/>
            </a:pPr>
            <a:r>
              <a:rPr kumimoji="0" lang="en-US" sz="600" b="1" strike="noStrike" kern="0" cap="none" normalizeH="0" baseline="0" noProof="0" smtClean="0">
                <a:ln>
                  <a:noFill/>
                </a:ln>
                <a:solidFill>
                  <a:srgbClr val="D70012"/>
                </a:solidFill>
                <a:effectLst/>
                <a:uLnTx/>
                <a:uFillTx/>
                <a:ea typeface="+mn-ea"/>
                <a:cs typeface="+mn-cs"/>
              </a:rPr>
              <a:t>Internal </a:t>
            </a:r>
            <a:r>
              <a:rPr kumimoji="0" lang="en-US" sz="600" strike="noStrike" kern="0" cap="none" normalizeH="0" baseline="0" noProof="0" smtClean="0">
                <a:ln>
                  <a:noFill/>
                </a:ln>
                <a:solidFill>
                  <a:srgbClr val="000000"/>
                </a:solidFill>
                <a:effectLst/>
                <a:uLnTx/>
                <a:uFillTx/>
                <a:ea typeface="+mn-ea"/>
                <a:cs typeface="+mn-cs"/>
              </a:rPr>
              <a:t>| RBEI/EMB - Prash | RBEI/ETS - Manoj | 2019-01-16</a:t>
            </a:r>
            <a:endParaRPr kumimoji="0" lang="en-US" sz="600" strike="noStrike" kern="0" cap="none" normalizeH="0" baseline="0" noProof="0" dirty="0" smtClean="0">
              <a:ln>
                <a:noFill/>
              </a:ln>
              <a:solidFill>
                <a:srgbClr val="000000"/>
              </a:solidFill>
              <a:effectLst/>
              <a:uLnTx/>
              <a:uFillTx/>
              <a:ea typeface="+mn-ea"/>
              <a:cs typeface="+mn-cs"/>
            </a:endParaRPr>
          </a:p>
        </p:txBody>
      </p:sp>
      <p:sp>
        <p:nvSpPr>
          <p:cNvPr id="6" name="Rectangle 5"/>
          <p:cNvSpPr>
            <a:spLocks/>
          </p:cNvSpPr>
          <p:nvPr>
            <p:custDataLst>
              <p:tags r:id="rId6"/>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Engineering and Business Solutions Private Limited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dirty="0" smtClean="0">
              <a:ln>
                <a:noFill/>
              </a:ln>
              <a:solidFill>
                <a:srgbClr val="B2B3B5"/>
              </a:solidFill>
              <a:effectLst/>
              <a:uLnTx/>
              <a:uFillTx/>
              <a:latin typeface="Bosch Office Sans"/>
              <a:ea typeface="+mn-ea"/>
              <a:cs typeface="+mn-cs"/>
            </a:endParaRPr>
          </a:p>
        </p:txBody>
      </p:sp>
      <p:sp>
        <p:nvSpPr>
          <p:cNvPr id="5" name="Rectangle 4"/>
          <p:cNvSpPr>
            <a:spLocks/>
          </p:cNvSpPr>
          <p:nvPr>
            <p:custDataLst>
              <p:tags r:id="rId7"/>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5</a:t>
            </a:r>
            <a:endParaRPr kumimoji="0" lang="en-US" sz="1200" b="0" i="0" u="none" strike="noStrike" kern="0" cap="none" normalizeH="0" baseline="0" noProof="0" dirty="0" smtClean="0">
              <a:ln>
                <a:noFill/>
              </a:ln>
              <a:solidFill>
                <a:srgbClr val="999FA6"/>
              </a:solidFill>
              <a:effectLst/>
              <a:uLnTx/>
              <a:uFillTx/>
              <a:latin typeface="Bosch Office Sans"/>
              <a:ea typeface="+mn-ea"/>
              <a:cs typeface="+mn-cs"/>
            </a:endParaRPr>
          </a:p>
        </p:txBody>
      </p:sp>
      <p:sp>
        <p:nvSpPr>
          <p:cNvPr id="4" name="Rectangle 3" hidden="1"/>
          <p:cNvSpPr>
            <a:spLocks/>
          </p:cNvSpPr>
          <p:nvPr>
            <p:custDataLst>
              <p:tags r:id="rId8"/>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buClrTx/>
              <a:buSzTx/>
              <a:buFontTx/>
              <a:buNone/>
              <a:tabLst/>
            </a:pPr>
            <a:endParaRPr kumimoji="0" lang="en-US" sz="550" b="0" i="0" u="none" strike="noStrike" kern="0" cap="none" normalizeH="0" baseline="0" noProof="0" dirty="0" smtClean="0">
              <a:ln>
                <a:noFill/>
              </a:ln>
              <a:effectLst/>
              <a:uLnTx/>
              <a:uFillTx/>
              <a:latin typeface="Bosch Office Sans"/>
              <a:ea typeface="+mn-ea"/>
              <a:cs typeface="+mn-cs"/>
            </a:endParaRPr>
          </a:p>
        </p:txBody>
      </p:sp>
      <p:sp>
        <p:nvSpPr>
          <p:cNvPr id="3" name="TextBox 2" hidden="1"/>
          <p:cNvSpPr txBox="1">
            <a:spLocks/>
          </p:cNvSpPr>
          <p:nvPr>
            <p:custDataLst>
              <p:tags r:id="rId9"/>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buClrTx/>
              <a:buSzTx/>
              <a:buFontTx/>
              <a:buNone/>
              <a:tabLst/>
            </a:pPr>
            <a:endParaRPr kumimoji="0" lang="en-US" sz="1300" b="0" i="0" u="none" strike="noStrike" kern="0" cap="none" normalizeH="0" baseline="0" noProof="0" dirty="0" err="1" smtClean="0">
              <a:ln>
                <a:noFill/>
              </a:ln>
              <a:effectLst/>
              <a:uLnTx/>
              <a:uFillTx/>
            </a:endParaRPr>
          </a:p>
        </p:txBody>
      </p:sp>
      <p:sp>
        <p:nvSpPr>
          <p:cNvPr id="2" name="Title 1"/>
          <p:cNvSpPr>
            <a:spLocks noGrp="1"/>
          </p:cNvSpPr>
          <p:nvPr>
            <p:ph type="title"/>
            <p:custDataLst>
              <p:tags r:id="rId10"/>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en-US" sz="2800" dirty="0">
                <a:solidFill>
                  <a:srgbClr val="A80163"/>
                </a:solidFill>
              </a:rPr>
              <a:t>Initial Hypothesis/Assumptions</a:t>
            </a:r>
            <a:endParaRPr lang="en-US" sz="2800" dirty="0">
              <a:solidFill>
                <a:srgbClr val="0E78C5"/>
              </a:solidFill>
            </a:endParaRPr>
          </a:p>
        </p:txBody>
      </p:sp>
      <p:sp>
        <p:nvSpPr>
          <p:cNvPr id="12" name="Content Placeholder 2"/>
          <p:cNvSpPr txBox="1">
            <a:spLocks/>
          </p:cNvSpPr>
          <p:nvPr>
            <p:custDataLst>
              <p:tags r:id="rId11"/>
            </p:custDataLst>
          </p:nvPr>
        </p:nvSpPr>
        <p:spPr>
          <a:xfrm>
            <a:off x="259080" y="1295400"/>
            <a:ext cx="10452100" cy="4168140"/>
          </a:xfrm>
          <a:prstGeom prst="rect">
            <a:avLst/>
          </a:prstGeom>
          <a:solidFill>
            <a:scrgbClr r="0" g="0" b="0">
              <a:alpha val="0"/>
            </a:scrgbClr>
          </a:solid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lvl1pPr marL="251460" indent="-251460" algn="l" defTabSz="822716" rtl="0" eaLnBrk="1" latinLnBrk="0" hangingPunct="1">
              <a:lnSpc>
                <a:spcPct val="107000"/>
              </a:lnSpc>
              <a:spcBef>
                <a:spcPts val="500"/>
              </a:spcBef>
              <a:buClrTx/>
              <a:buSzPct val="100000"/>
              <a:buFont typeface="Wingdings 3" panose="05040102010807070707" pitchFamily="18" charset="2"/>
              <a:buChar char=""/>
              <a:defRPr sz="1800" b="0" i="0" u="none" kern="1200">
                <a:solidFill>
                  <a:schemeClr val="tx1"/>
                </a:solidFill>
                <a:latin typeface="Bosch Office Sans" pitchFamily="2" charset="0"/>
                <a:ea typeface="+mn-ea"/>
                <a:cs typeface="+mn-cs"/>
              </a:defRPr>
            </a:lvl1pPr>
            <a:lvl2pPr marL="508000" indent="-274320" algn="l" defTabSz="822716" rtl="0" eaLnBrk="1" latinLnBrk="0" hangingPunct="1">
              <a:lnSpc>
                <a:spcPct val="103000"/>
              </a:lnSpc>
              <a:spcBef>
                <a:spcPts val="500"/>
              </a:spcBef>
              <a:buClrTx/>
              <a:buSzPct val="100000"/>
              <a:buFont typeface="Wingdings 3" panose="05040102010807070707" pitchFamily="18" charset="2"/>
              <a:buChar char=""/>
              <a:defRPr sz="1600" b="0" i="0" u="none" kern="1200">
                <a:solidFill>
                  <a:schemeClr val="tx1"/>
                </a:solidFill>
                <a:latin typeface="Bosch Office Sans" pitchFamily="2" charset="0"/>
                <a:ea typeface="+mn-ea"/>
                <a:cs typeface="+mn-cs"/>
              </a:defRPr>
            </a:lvl2pPr>
            <a:lvl3pPr marL="730250" indent="-204470" algn="l" defTabSz="822716" rtl="0" eaLnBrk="1" latinLnBrk="0" hangingPunct="1">
              <a:lnSpc>
                <a:spcPct val="102000"/>
              </a:lnSpc>
              <a:spcBef>
                <a:spcPts val="500"/>
              </a:spcBef>
              <a:buClrTx/>
              <a:buSzPct val="100000"/>
              <a:buFontTx/>
              <a:buChar char="‒"/>
              <a:defRPr sz="1400" b="0" i="0" u="none" kern="1200">
                <a:solidFill>
                  <a:schemeClr val="tx1"/>
                </a:solidFill>
                <a:latin typeface="Bosch Office Sans" pitchFamily="2" charset="0"/>
                <a:ea typeface="+mn-ea"/>
                <a:cs typeface="+mn-cs"/>
              </a:defRPr>
            </a:lvl3pPr>
            <a:lvl4pPr marL="932180" indent="-184150" algn="l" defTabSz="822716" rtl="0" eaLnBrk="1" latinLnBrk="0" hangingPunct="1">
              <a:lnSpc>
                <a:spcPct val="103000"/>
              </a:lnSpc>
              <a:spcBef>
                <a:spcPts val="500"/>
              </a:spcBef>
              <a:buClrTx/>
              <a:buSzPct val="100000"/>
              <a:buFontTx/>
              <a:buChar char="‒"/>
              <a:defRPr sz="1300" b="0" i="0" u="none" kern="1200">
                <a:solidFill>
                  <a:schemeClr val="tx1"/>
                </a:solidFill>
                <a:latin typeface="Bosch Office Sans" pitchFamily="2" charset="0"/>
                <a:ea typeface="+mn-ea"/>
                <a:cs typeface="+mn-cs"/>
              </a:defRPr>
            </a:lvl4pPr>
            <a:lvl5pPr marL="932180" indent="-184150" algn="l" defTabSz="822716" rtl="0" eaLnBrk="1" latinLnBrk="0" hangingPunct="1">
              <a:lnSpc>
                <a:spcPct val="103000"/>
              </a:lnSpc>
              <a:spcBef>
                <a:spcPts val="500"/>
              </a:spcBef>
              <a:buClrTx/>
              <a:buSzPct val="100000"/>
              <a:buFontTx/>
              <a:buChar char="‒"/>
              <a:defRPr sz="1300" b="0" i="0" u="none" kern="1200">
                <a:solidFill>
                  <a:schemeClr val="tx1"/>
                </a:solidFill>
                <a:latin typeface="Bosch Office Sans" pitchFamily="2" charset="0"/>
                <a:ea typeface="+mn-ea"/>
                <a:cs typeface="+mn-cs"/>
              </a:defRPr>
            </a:lvl5pPr>
            <a:lvl6pPr marL="932180" indent="-184150" algn="l" defTabSz="822716" rtl="0" eaLnBrk="1" latinLnBrk="0" hangingPunct="1">
              <a:lnSpc>
                <a:spcPct val="103000"/>
              </a:lnSpc>
              <a:spcBef>
                <a:spcPts val="500"/>
              </a:spcBef>
              <a:buClrTx/>
              <a:buSzPct val="100000"/>
              <a:buFontTx/>
              <a:buChar char="‒"/>
              <a:defRPr sz="1300" b="0" i="0" u="none" kern="1200">
                <a:solidFill>
                  <a:schemeClr val="tx1"/>
                </a:solidFill>
                <a:latin typeface="Bosch Office Sans" pitchFamily="2" charset="0"/>
                <a:ea typeface="+mn-ea"/>
                <a:cs typeface="+mn-cs"/>
              </a:defRPr>
            </a:lvl6pPr>
            <a:lvl7pPr marL="932180" indent="-184150" algn="l" defTabSz="822716" rtl="0" eaLnBrk="1" latinLnBrk="0" hangingPunct="1">
              <a:lnSpc>
                <a:spcPct val="103000"/>
              </a:lnSpc>
              <a:spcBef>
                <a:spcPts val="500"/>
              </a:spcBef>
              <a:buClrTx/>
              <a:buSzPct val="100000"/>
              <a:buFontTx/>
              <a:buChar char="‒"/>
              <a:defRPr sz="1300" b="0" i="0" u="none" kern="1200">
                <a:solidFill>
                  <a:schemeClr val="tx1"/>
                </a:solidFill>
                <a:latin typeface="Bosch Office Sans" pitchFamily="2" charset="0"/>
                <a:ea typeface="+mn-ea"/>
                <a:cs typeface="+mn-cs"/>
              </a:defRPr>
            </a:lvl7pPr>
            <a:lvl8pPr marL="932180" indent="-184150" algn="l" defTabSz="822716" rtl="0" eaLnBrk="1" latinLnBrk="0" hangingPunct="1">
              <a:lnSpc>
                <a:spcPct val="103000"/>
              </a:lnSpc>
              <a:spcBef>
                <a:spcPts val="500"/>
              </a:spcBef>
              <a:buClrTx/>
              <a:buSzPct val="100000"/>
              <a:buFontTx/>
              <a:buChar char="‒"/>
              <a:defRPr sz="1300" b="0" i="0" u="none" kern="1200">
                <a:solidFill>
                  <a:schemeClr val="tx1"/>
                </a:solidFill>
                <a:latin typeface="Bosch Office Sans" pitchFamily="2" charset="0"/>
                <a:ea typeface="+mn-ea"/>
                <a:cs typeface="+mn-cs"/>
              </a:defRPr>
            </a:lvl8pPr>
            <a:lvl9pPr marL="932180" indent="-184150" algn="l" defTabSz="822716" rtl="0" eaLnBrk="1" latinLnBrk="0" hangingPunct="1">
              <a:lnSpc>
                <a:spcPct val="103000"/>
              </a:lnSpc>
              <a:spcBef>
                <a:spcPts val="500"/>
              </a:spcBef>
              <a:buClrTx/>
              <a:buSzPct val="100000"/>
              <a:buFontTx/>
              <a:buChar char="‒"/>
              <a:defRPr sz="1300" b="0" i="0" u="none" kern="1200" baseline="0">
                <a:solidFill>
                  <a:schemeClr val="tx1"/>
                </a:solidFill>
                <a:latin typeface="Bosch Office Sans" pitchFamily="2" charset="0"/>
                <a:ea typeface="+mn-ea"/>
                <a:cs typeface="+mn-cs"/>
              </a:defRPr>
            </a:lvl9pPr>
          </a:lstStyle>
          <a:p>
            <a:r>
              <a:rPr lang="en-US" sz="2400" dirty="0" smtClean="0"/>
              <a:t>People are willing to pay to go fast</a:t>
            </a:r>
          </a:p>
          <a:p>
            <a:r>
              <a:rPr lang="en-US" sz="2400" dirty="0" smtClean="0"/>
              <a:t>People are willing to accept incentives to change behavior</a:t>
            </a:r>
          </a:p>
          <a:p>
            <a:endParaRPr lang="en-US" sz="2400" dirty="0" smtClean="0"/>
          </a:p>
          <a:p>
            <a:r>
              <a:rPr lang="en-US" sz="2400" dirty="0"/>
              <a:t>We can route traffic based on an incentive system</a:t>
            </a:r>
          </a:p>
          <a:p>
            <a:r>
              <a:rPr lang="en-US" sz="2400" dirty="0" smtClean="0"/>
              <a:t>We can control road prices dynamically through this system</a:t>
            </a:r>
          </a:p>
          <a:p>
            <a:endParaRPr lang="en-US" sz="2400" dirty="0" smtClean="0"/>
          </a:p>
          <a:p>
            <a:r>
              <a:rPr lang="en-US" sz="2400" dirty="0" smtClean="0"/>
              <a:t>We can create a decentralized system to perform all these activities</a:t>
            </a:r>
            <a:endParaRPr lang="en-US" sz="2400" dirty="0"/>
          </a:p>
        </p:txBody>
      </p:sp>
      <p:sp>
        <p:nvSpPr>
          <p:cNvPr id="9" name="Rounded Rectangle 8"/>
          <p:cNvSpPr/>
          <p:nvPr>
            <p:custDataLst>
              <p:tags r:id="rId12"/>
            </p:custDataLst>
          </p:nvPr>
        </p:nvSpPr>
        <p:spPr>
          <a:xfrm>
            <a:off x="259080" y="1295400"/>
            <a:ext cx="8372454" cy="834851"/>
          </a:xfrm>
          <a:prstGeom prst="roundRect">
            <a:avLst/>
          </a:prstGeom>
          <a:noFill/>
          <a:ln w="28575" cap="flat" cmpd="sng" algn="ctr">
            <a:solidFill>
              <a:schemeClr val="bg2">
                <a:lumMod val="75000"/>
              </a:schemeClr>
            </a:solidFill>
            <a:prstDash val="sysDot"/>
          </a:ln>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smtClean="0">
              <a:ln>
                <a:noFill/>
              </a:ln>
              <a:solidFill>
                <a:srgbClr val="000000"/>
              </a:solidFill>
              <a:effectLst/>
              <a:uLnTx/>
              <a:uFillTx/>
              <a:latin typeface="Bosch Office Sans"/>
              <a:ea typeface="+mn-ea"/>
              <a:cs typeface="+mn-cs"/>
            </a:endParaRPr>
          </a:p>
        </p:txBody>
      </p:sp>
      <p:sp>
        <p:nvSpPr>
          <p:cNvPr id="16" name="Rounded Rectangle 15"/>
          <p:cNvSpPr/>
          <p:nvPr>
            <p:custDataLst>
              <p:tags r:id="rId13"/>
            </p:custDataLst>
          </p:nvPr>
        </p:nvSpPr>
        <p:spPr>
          <a:xfrm>
            <a:off x="259080" y="2680216"/>
            <a:ext cx="8372454" cy="834851"/>
          </a:xfrm>
          <a:prstGeom prst="roundRect">
            <a:avLst/>
          </a:prstGeom>
          <a:noFill/>
          <a:ln w="28575" cap="flat" cmpd="sng" algn="ctr">
            <a:solidFill>
              <a:schemeClr val="bg2">
                <a:lumMod val="75000"/>
              </a:schemeClr>
            </a:solidFill>
            <a:prstDash val="sysDot"/>
          </a:ln>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smtClean="0">
              <a:ln>
                <a:noFill/>
              </a:ln>
              <a:solidFill>
                <a:srgbClr val="000000"/>
              </a:solidFill>
              <a:effectLst/>
              <a:uLnTx/>
              <a:uFillTx/>
              <a:latin typeface="Bosch Office Sans"/>
              <a:ea typeface="+mn-ea"/>
              <a:cs typeface="+mn-cs"/>
            </a:endParaRPr>
          </a:p>
        </p:txBody>
      </p:sp>
      <p:sp>
        <p:nvSpPr>
          <p:cNvPr id="17" name="Rounded Rectangle 16"/>
          <p:cNvSpPr/>
          <p:nvPr>
            <p:custDataLst>
              <p:tags r:id="rId14"/>
            </p:custDataLst>
          </p:nvPr>
        </p:nvSpPr>
        <p:spPr>
          <a:xfrm>
            <a:off x="259080" y="3909279"/>
            <a:ext cx="9486900" cy="488832"/>
          </a:xfrm>
          <a:prstGeom prst="roundRect">
            <a:avLst/>
          </a:prstGeom>
          <a:noFill/>
          <a:ln w="28575" cap="flat" cmpd="sng" algn="ctr">
            <a:solidFill>
              <a:schemeClr val="bg2">
                <a:lumMod val="75000"/>
              </a:schemeClr>
            </a:solidFill>
            <a:prstDash val="sysDot"/>
          </a:ln>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smtClean="0">
              <a:ln>
                <a:noFill/>
              </a:ln>
              <a:solidFill>
                <a:srgbClr val="000000"/>
              </a:solidFill>
              <a:effectLst/>
              <a:uLnTx/>
              <a:uFillTx/>
              <a:latin typeface="Bosch Office Sans"/>
              <a:ea typeface="+mn-ea"/>
              <a:cs typeface="+mn-cs"/>
            </a:endParaRPr>
          </a:p>
        </p:txBody>
      </p:sp>
      <p:sp>
        <p:nvSpPr>
          <p:cNvPr id="10" name="TextBox 9"/>
          <p:cNvSpPr txBox="1"/>
          <p:nvPr>
            <p:custDataLst>
              <p:tags r:id="rId15"/>
            </p:custDataLst>
          </p:nvPr>
        </p:nvSpPr>
        <p:spPr>
          <a:xfrm>
            <a:off x="4890683" y="1007681"/>
            <a:ext cx="4633459" cy="301118"/>
          </a:xfrm>
          <a:prstGeom prst="rect">
            <a:avLst/>
          </a:prstGeom>
          <a:solidFill>
            <a:schemeClr val="bg1">
              <a:lumMod val="95000"/>
            </a:schemeClr>
          </a:solid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en-US" b="0" i="0" u="none" strike="noStrike" kern="0" cap="none" spc="0" normalizeH="0" baseline="0" noProof="0" dirty="0" smtClean="0">
                <a:ln>
                  <a:noFill/>
                </a:ln>
                <a:solidFill>
                  <a:srgbClr val="000000"/>
                </a:solidFill>
                <a:effectLst/>
                <a:uLnTx/>
                <a:uFillTx/>
              </a:rPr>
              <a:t>Primary research – Quantitative</a:t>
            </a:r>
            <a:r>
              <a:rPr kumimoji="0" lang="en-US" b="0" i="0" u="none" strike="noStrike" kern="0" cap="none" spc="0" normalizeH="0" noProof="0" dirty="0" smtClean="0">
                <a:ln>
                  <a:noFill/>
                </a:ln>
                <a:solidFill>
                  <a:srgbClr val="000000"/>
                </a:solidFill>
                <a:effectLst/>
                <a:uLnTx/>
                <a:uFillTx/>
              </a:rPr>
              <a:t> &amp; Qualitative</a:t>
            </a:r>
            <a:endParaRPr kumimoji="0" lang="en-US" b="0" i="0" u="none" strike="noStrike" kern="0" cap="none" spc="0" normalizeH="0" baseline="0" noProof="0" dirty="0" smtClean="0">
              <a:ln>
                <a:noFill/>
              </a:ln>
              <a:solidFill>
                <a:srgbClr val="000000"/>
              </a:solidFill>
              <a:effectLst/>
              <a:uLnTx/>
              <a:uFillTx/>
            </a:endParaRPr>
          </a:p>
        </p:txBody>
      </p:sp>
      <p:sp>
        <p:nvSpPr>
          <p:cNvPr id="18" name="TextBox 17"/>
          <p:cNvSpPr txBox="1"/>
          <p:nvPr>
            <p:custDataLst>
              <p:tags r:id="rId16"/>
            </p:custDataLst>
          </p:nvPr>
        </p:nvSpPr>
        <p:spPr>
          <a:xfrm>
            <a:off x="4623555" y="2382328"/>
            <a:ext cx="5784167" cy="301118"/>
          </a:xfrm>
          <a:prstGeom prst="rect">
            <a:avLst/>
          </a:prstGeom>
          <a:solidFill>
            <a:schemeClr val="bg1">
              <a:lumMod val="95000"/>
            </a:schemeClr>
          </a:solid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en-US" b="0" i="0" u="none" strike="noStrike" kern="0" cap="none" spc="0" normalizeH="0" baseline="0" noProof="0" dirty="0" smtClean="0">
                <a:ln>
                  <a:noFill/>
                </a:ln>
                <a:solidFill>
                  <a:srgbClr val="000000"/>
                </a:solidFill>
                <a:effectLst/>
                <a:uLnTx/>
                <a:uFillTx/>
              </a:rPr>
              <a:t>Secondary research</a:t>
            </a:r>
            <a:r>
              <a:rPr kumimoji="0" lang="en-US" b="0" i="0" u="none" strike="noStrike" kern="0" cap="none" spc="0" normalizeH="0" noProof="0" dirty="0" smtClean="0">
                <a:ln>
                  <a:noFill/>
                </a:ln>
                <a:solidFill>
                  <a:srgbClr val="000000"/>
                </a:solidFill>
                <a:effectLst/>
                <a:uLnTx/>
                <a:uFillTx/>
              </a:rPr>
              <a:t> – Existing projects around the world</a:t>
            </a:r>
            <a:endParaRPr kumimoji="0" lang="en-US" b="0" i="0" u="none" strike="noStrike" kern="0" cap="none" spc="0" normalizeH="0" baseline="0" noProof="0" dirty="0" smtClean="0">
              <a:ln>
                <a:noFill/>
              </a:ln>
              <a:solidFill>
                <a:srgbClr val="000000"/>
              </a:solidFill>
              <a:effectLst/>
              <a:uLnTx/>
              <a:uFillTx/>
            </a:endParaRPr>
          </a:p>
        </p:txBody>
      </p:sp>
      <p:sp>
        <p:nvSpPr>
          <p:cNvPr id="19" name="TextBox 18"/>
          <p:cNvSpPr txBox="1"/>
          <p:nvPr>
            <p:custDataLst>
              <p:tags r:id="rId17"/>
            </p:custDataLst>
          </p:nvPr>
        </p:nvSpPr>
        <p:spPr>
          <a:xfrm>
            <a:off x="5723131" y="4485748"/>
            <a:ext cx="4132070" cy="314845"/>
          </a:xfrm>
          <a:prstGeom prst="rect">
            <a:avLst/>
          </a:prstGeom>
          <a:solidFill>
            <a:schemeClr val="bg1">
              <a:lumMod val="95000"/>
            </a:schemeClr>
          </a:solid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en-US" sz="1600" b="0" i="0" u="none" strike="noStrike" kern="0" cap="none" spc="0" normalizeH="0" baseline="0" noProof="0" dirty="0" smtClean="0">
                <a:ln>
                  <a:noFill/>
                </a:ln>
                <a:solidFill>
                  <a:srgbClr val="000000"/>
                </a:solidFill>
                <a:effectLst/>
                <a:uLnTx/>
                <a:uFillTx/>
              </a:rPr>
              <a:t>Secondary research about technical feasibility</a:t>
            </a:r>
            <a:endParaRPr kumimoji="0" lang="en-US" sz="1600" b="0" i="0" u="none" strike="noStrike" kern="0" cap="none" spc="0" normalizeH="0" baseline="0" noProof="0" dirty="0" smtClean="0">
              <a:ln>
                <a:noFill/>
              </a:ln>
              <a:solidFill>
                <a:srgbClr val="000000"/>
              </a:solidFill>
              <a:effectLst/>
              <a:uLnTx/>
              <a:uFillTx/>
            </a:endParaRPr>
          </a:p>
        </p:txBody>
      </p:sp>
    </p:spTree>
    <p:custDataLst>
      <p:tags r:id="rId1"/>
    </p:custDataLst>
    <p:extLst>
      <p:ext uri="{BB962C8B-B14F-4D97-AF65-F5344CB8AC3E}">
        <p14:creationId xmlns:p14="http://schemas.microsoft.com/office/powerpoint/2010/main" val="7439709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fade">
                                      <p:cBhvr>
                                        <p:cTn id="15" dur="500"/>
                                        <p:tgtEl>
                                          <p:spTgt spid="16"/>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8"/>
                                        </p:tgtEl>
                                        <p:attrNameLst>
                                          <p:attrName>style.visibility</p:attrName>
                                        </p:attrNameLst>
                                      </p:cBhvr>
                                      <p:to>
                                        <p:strVal val="visible"/>
                                      </p:to>
                                    </p:set>
                                    <p:animEffect transition="in" filter="fade">
                                      <p:cBhvr>
                                        <p:cTn id="18" dur="500"/>
                                        <p:tgtEl>
                                          <p:spTgt spid="18"/>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fade">
                                      <p:cBhvr>
                                        <p:cTn id="23" dur="500"/>
                                        <p:tgtEl>
                                          <p:spTgt spid="17"/>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9"/>
                                        </p:tgtEl>
                                        <p:attrNameLst>
                                          <p:attrName>style.visibility</p:attrName>
                                        </p:attrNameLst>
                                      </p:cBhvr>
                                      <p:to>
                                        <p:strVal val="visible"/>
                                      </p:to>
                                    </p:set>
                                    <p:animEffect transition="in" filter="fade">
                                      <p:cBhvr>
                                        <p:cTn id="26"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6" grpId="0" animBg="1"/>
      <p:bldP spid="17" grpId="0" animBg="1"/>
      <p:bldP spid="10" grpId="0" animBg="1"/>
      <p:bldP spid="18" grpId="0" animBg="1"/>
      <p:bldP spid="19" grpId="0" animBg="1"/>
    </p:bld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3" name="Picture 12"/>
          <p:cNvPicPr>
            <a:picLocks/>
          </p:cNvPicPr>
          <p:nvPr>
            <p:custDataLst>
              <p:tags r:id="rId2"/>
            </p:custDataLst>
          </p:nvPr>
        </p:nvPicPr>
        <p:blipFill>
          <a:blip r:embed="rId13">
            <a:extLst>
              <a:ext uri="{28A0092B-C50C-407E-A947-70E740481C1C}">
                <a14:useLocalDpi xmlns:a14="http://schemas.microsoft.com/office/drawing/2010/main" val="0"/>
              </a:ext>
            </a:extLst>
          </a:blip>
          <a:stretch>
            <a:fillRect/>
          </a:stretch>
        </p:blipFill>
        <p:spPr>
          <a:xfrm>
            <a:off x="0" y="6041390"/>
            <a:ext cx="10970260" cy="129540"/>
          </a:xfrm>
          <a:prstGeom prst="rect">
            <a:avLst/>
          </a:prstGeo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pic>
      <p:sp>
        <p:nvSpPr>
          <p:cNvPr id="8" name="TextBox 7"/>
          <p:cNvSpPr txBox="1">
            <a:spLocks/>
          </p:cNvSpPr>
          <p:nvPr>
            <p:custDataLst>
              <p:tags r:id="rId3"/>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marR="0" defTabSz="914400" eaLnBrk="1" fontAlgn="auto" latinLnBrk="0" hangingPunct="1">
              <a:lnSpc>
                <a:spcPct val="89000"/>
              </a:lnSpc>
              <a:buClrTx/>
              <a:buSzTx/>
              <a:buFontTx/>
              <a:buNone/>
              <a:tabLst/>
            </a:pPr>
            <a:r>
              <a:rPr kumimoji="0" lang="en-US" sz="2800" b="0" i="0" u="none" strike="noStrike" kern="0" cap="none" normalizeH="0" baseline="0" noProof="0" dirty="0" smtClean="0">
                <a:ln>
                  <a:noFill/>
                </a:ln>
                <a:effectLst/>
                <a:uLnTx/>
                <a:uFillTx/>
              </a:rPr>
              <a:t>Smart Real-Time On-Road Contracts</a:t>
            </a:r>
            <a:endParaRPr kumimoji="0" lang="en-US" sz="2800" b="0" i="0" u="none" strike="noStrike" kern="0" cap="none" normalizeH="0" baseline="0" noProof="0" dirty="0" smtClean="0">
              <a:ln>
                <a:noFill/>
              </a:ln>
              <a:effectLst/>
              <a:uLnTx/>
              <a:uFillTx/>
            </a:endParaRPr>
          </a:p>
        </p:txBody>
      </p:sp>
      <p:sp>
        <p:nvSpPr>
          <p:cNvPr id="7" name="Rectangle 6"/>
          <p:cNvSpPr>
            <a:spLocks/>
          </p:cNvSpPr>
          <p:nvPr>
            <p:custDataLst>
              <p:tags r:id="rId4"/>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Aft>
                <a:spcPts val="100"/>
              </a:spcAft>
              <a:buClrTx/>
              <a:buSzTx/>
              <a:buFontTx/>
              <a:buNone/>
              <a:tabLst/>
            </a:pPr>
            <a:r>
              <a:rPr kumimoji="0" lang="en-US" sz="600" b="1" strike="noStrike" kern="0" cap="none" normalizeH="0" baseline="0" noProof="0" smtClean="0">
                <a:ln>
                  <a:noFill/>
                </a:ln>
                <a:solidFill>
                  <a:srgbClr val="D70012"/>
                </a:solidFill>
                <a:effectLst/>
                <a:uLnTx/>
                <a:uFillTx/>
                <a:ea typeface="+mn-ea"/>
                <a:cs typeface="+mn-cs"/>
              </a:rPr>
              <a:t>Internal </a:t>
            </a:r>
            <a:r>
              <a:rPr kumimoji="0" lang="en-US" sz="600" strike="noStrike" kern="0" cap="none" normalizeH="0" baseline="0" noProof="0" smtClean="0">
                <a:ln>
                  <a:noFill/>
                </a:ln>
                <a:solidFill>
                  <a:srgbClr val="000000"/>
                </a:solidFill>
                <a:effectLst/>
                <a:uLnTx/>
                <a:uFillTx/>
                <a:ea typeface="+mn-ea"/>
                <a:cs typeface="+mn-cs"/>
              </a:rPr>
              <a:t>| RBEI/EMB - Prash | RBEI/ETS - Manoj | 2019-01-16</a:t>
            </a:r>
            <a:endParaRPr kumimoji="0" lang="en-US" sz="600" strike="noStrike" kern="0" cap="none" normalizeH="0" baseline="0" noProof="0" dirty="0" smtClean="0">
              <a:ln>
                <a:noFill/>
              </a:ln>
              <a:solidFill>
                <a:srgbClr val="000000"/>
              </a:solidFill>
              <a:effectLst/>
              <a:uLnTx/>
              <a:uFillTx/>
              <a:ea typeface="+mn-ea"/>
              <a:cs typeface="+mn-cs"/>
            </a:endParaRPr>
          </a:p>
        </p:txBody>
      </p:sp>
      <p:sp>
        <p:nvSpPr>
          <p:cNvPr id="6" name="Rectangle 5"/>
          <p:cNvSpPr>
            <a:spLocks/>
          </p:cNvSpPr>
          <p:nvPr>
            <p:custDataLst>
              <p:tags r:id="rId5"/>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Engineering and Business Solutions Private Limited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dirty="0" smtClean="0">
              <a:ln>
                <a:noFill/>
              </a:ln>
              <a:solidFill>
                <a:srgbClr val="B2B3B5"/>
              </a:solidFill>
              <a:effectLst/>
              <a:uLnTx/>
              <a:uFillTx/>
              <a:latin typeface="Bosch Office Sans"/>
              <a:ea typeface="+mn-ea"/>
              <a:cs typeface="+mn-cs"/>
            </a:endParaRPr>
          </a:p>
        </p:txBody>
      </p:sp>
      <p:sp>
        <p:nvSpPr>
          <p:cNvPr id="5" name="Rectangle 4"/>
          <p:cNvSpPr>
            <a:spLocks/>
          </p:cNvSpPr>
          <p:nvPr>
            <p:custDataLst>
              <p:tags r:id="rId6"/>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6</a:t>
            </a:r>
            <a:endParaRPr kumimoji="0" lang="en-US" sz="1200" b="0" i="0" u="none" strike="noStrike" kern="0" cap="none" normalizeH="0" baseline="0" noProof="0" dirty="0" smtClean="0">
              <a:ln>
                <a:noFill/>
              </a:ln>
              <a:solidFill>
                <a:srgbClr val="999FA6"/>
              </a:solidFill>
              <a:effectLst/>
              <a:uLnTx/>
              <a:uFillTx/>
              <a:latin typeface="Bosch Office Sans"/>
              <a:ea typeface="+mn-ea"/>
              <a:cs typeface="+mn-cs"/>
            </a:endParaRPr>
          </a:p>
        </p:txBody>
      </p:sp>
      <p:sp>
        <p:nvSpPr>
          <p:cNvPr id="4" name="Rectangle 3" hidden="1"/>
          <p:cNvSpPr>
            <a:spLocks/>
          </p:cNvSpPr>
          <p:nvPr>
            <p:custDataLst>
              <p:tags r:id="rId7"/>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buClrTx/>
              <a:buSzTx/>
              <a:buFontTx/>
              <a:buNone/>
              <a:tabLst/>
            </a:pPr>
            <a:endParaRPr kumimoji="0" lang="en-US" sz="550" b="0" i="0" u="none" strike="noStrike" kern="0" cap="none" normalizeH="0" baseline="0" noProof="0" dirty="0" smtClean="0">
              <a:ln>
                <a:noFill/>
              </a:ln>
              <a:effectLst/>
              <a:uLnTx/>
              <a:uFillTx/>
              <a:latin typeface="Bosch Office Sans"/>
              <a:ea typeface="+mn-ea"/>
              <a:cs typeface="+mn-cs"/>
            </a:endParaRPr>
          </a:p>
        </p:txBody>
      </p:sp>
      <p:sp>
        <p:nvSpPr>
          <p:cNvPr id="3" name="TextBox 2" hidden="1"/>
          <p:cNvSpPr txBox="1">
            <a:spLocks/>
          </p:cNvSpPr>
          <p:nvPr>
            <p:custDataLst>
              <p:tags r:id="rId8"/>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buClrTx/>
              <a:buSzTx/>
              <a:buFontTx/>
              <a:buNone/>
              <a:tabLst/>
            </a:pPr>
            <a:endParaRPr kumimoji="0" lang="en-US" sz="1300" b="0" i="0" u="none" strike="noStrike" kern="0" cap="none" normalizeH="0" baseline="0" noProof="0" dirty="0" err="1" smtClean="0">
              <a:ln>
                <a:noFill/>
              </a:ln>
              <a:effectLst/>
              <a:uLnTx/>
              <a:uFillTx/>
            </a:endParaRPr>
          </a:p>
        </p:txBody>
      </p:sp>
      <p:sp>
        <p:nvSpPr>
          <p:cNvPr id="2" name="Title 1"/>
          <p:cNvSpPr>
            <a:spLocks noGrp="1"/>
          </p:cNvSpPr>
          <p:nvPr>
            <p:ph type="title"/>
            <p:custDataLst>
              <p:tags r:id="rId9"/>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en-US" sz="2800" dirty="0" smtClean="0">
                <a:solidFill>
                  <a:srgbClr val="A80163"/>
                </a:solidFill>
              </a:rPr>
              <a:t>Primary research – Quantitative &amp; Qualitative</a:t>
            </a:r>
            <a:endParaRPr lang="en-US" sz="2800" dirty="0">
              <a:solidFill>
                <a:srgbClr val="0E78C5"/>
              </a:solidFill>
            </a:endParaRPr>
          </a:p>
        </p:txBody>
      </p:sp>
      <p:sp>
        <p:nvSpPr>
          <p:cNvPr id="12" name="Content Placeholder 2"/>
          <p:cNvSpPr txBox="1">
            <a:spLocks/>
          </p:cNvSpPr>
          <p:nvPr>
            <p:custDataLst>
              <p:tags r:id="rId10"/>
            </p:custDataLst>
          </p:nvPr>
        </p:nvSpPr>
        <p:spPr>
          <a:xfrm>
            <a:off x="259080" y="1295400"/>
            <a:ext cx="10452100" cy="4168140"/>
          </a:xfrm>
          <a:prstGeom prst="rect">
            <a:avLst/>
          </a:prstGeom>
          <a:solidFill>
            <a:scrgbClr r="0" g="0" b="0">
              <a:alpha val="0"/>
            </a:scrgbClr>
          </a:solid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lvl1pPr marL="251460" indent="-251460" algn="l" defTabSz="822716" rtl="0" eaLnBrk="1" latinLnBrk="0" hangingPunct="1">
              <a:lnSpc>
                <a:spcPct val="107000"/>
              </a:lnSpc>
              <a:spcBef>
                <a:spcPts val="500"/>
              </a:spcBef>
              <a:buClrTx/>
              <a:buSzPct val="100000"/>
              <a:buFont typeface="Wingdings 3" panose="05040102010807070707" pitchFamily="18" charset="2"/>
              <a:buChar char=""/>
              <a:defRPr sz="1800" b="0" i="0" u="none" kern="1200">
                <a:solidFill>
                  <a:schemeClr val="tx1"/>
                </a:solidFill>
                <a:latin typeface="Bosch Office Sans" pitchFamily="2" charset="0"/>
                <a:ea typeface="+mn-ea"/>
                <a:cs typeface="+mn-cs"/>
              </a:defRPr>
            </a:lvl1pPr>
            <a:lvl2pPr marL="508000" indent="-274320" algn="l" defTabSz="822716" rtl="0" eaLnBrk="1" latinLnBrk="0" hangingPunct="1">
              <a:lnSpc>
                <a:spcPct val="103000"/>
              </a:lnSpc>
              <a:spcBef>
                <a:spcPts val="500"/>
              </a:spcBef>
              <a:buClrTx/>
              <a:buSzPct val="100000"/>
              <a:buFont typeface="Wingdings 3" panose="05040102010807070707" pitchFamily="18" charset="2"/>
              <a:buChar char=""/>
              <a:defRPr sz="1600" b="0" i="0" u="none" kern="1200">
                <a:solidFill>
                  <a:schemeClr val="tx1"/>
                </a:solidFill>
                <a:latin typeface="Bosch Office Sans" pitchFamily="2" charset="0"/>
                <a:ea typeface="+mn-ea"/>
                <a:cs typeface="+mn-cs"/>
              </a:defRPr>
            </a:lvl2pPr>
            <a:lvl3pPr marL="730250" indent="-204470" algn="l" defTabSz="822716" rtl="0" eaLnBrk="1" latinLnBrk="0" hangingPunct="1">
              <a:lnSpc>
                <a:spcPct val="102000"/>
              </a:lnSpc>
              <a:spcBef>
                <a:spcPts val="500"/>
              </a:spcBef>
              <a:buClrTx/>
              <a:buSzPct val="100000"/>
              <a:buFontTx/>
              <a:buChar char="‒"/>
              <a:defRPr sz="1400" b="0" i="0" u="none" kern="1200">
                <a:solidFill>
                  <a:schemeClr val="tx1"/>
                </a:solidFill>
                <a:latin typeface="Bosch Office Sans" pitchFamily="2" charset="0"/>
                <a:ea typeface="+mn-ea"/>
                <a:cs typeface="+mn-cs"/>
              </a:defRPr>
            </a:lvl3pPr>
            <a:lvl4pPr marL="932180" indent="-184150" algn="l" defTabSz="822716" rtl="0" eaLnBrk="1" latinLnBrk="0" hangingPunct="1">
              <a:lnSpc>
                <a:spcPct val="103000"/>
              </a:lnSpc>
              <a:spcBef>
                <a:spcPts val="500"/>
              </a:spcBef>
              <a:buClrTx/>
              <a:buSzPct val="100000"/>
              <a:buFontTx/>
              <a:buChar char="‒"/>
              <a:defRPr sz="1300" b="0" i="0" u="none" kern="1200">
                <a:solidFill>
                  <a:schemeClr val="tx1"/>
                </a:solidFill>
                <a:latin typeface="Bosch Office Sans" pitchFamily="2" charset="0"/>
                <a:ea typeface="+mn-ea"/>
                <a:cs typeface="+mn-cs"/>
              </a:defRPr>
            </a:lvl4pPr>
            <a:lvl5pPr marL="932180" indent="-184150" algn="l" defTabSz="822716" rtl="0" eaLnBrk="1" latinLnBrk="0" hangingPunct="1">
              <a:lnSpc>
                <a:spcPct val="103000"/>
              </a:lnSpc>
              <a:spcBef>
                <a:spcPts val="500"/>
              </a:spcBef>
              <a:buClrTx/>
              <a:buSzPct val="100000"/>
              <a:buFontTx/>
              <a:buChar char="‒"/>
              <a:defRPr sz="1300" b="0" i="0" u="none" kern="1200">
                <a:solidFill>
                  <a:schemeClr val="tx1"/>
                </a:solidFill>
                <a:latin typeface="Bosch Office Sans" pitchFamily="2" charset="0"/>
                <a:ea typeface="+mn-ea"/>
                <a:cs typeface="+mn-cs"/>
              </a:defRPr>
            </a:lvl5pPr>
            <a:lvl6pPr marL="932180" indent="-184150" algn="l" defTabSz="822716" rtl="0" eaLnBrk="1" latinLnBrk="0" hangingPunct="1">
              <a:lnSpc>
                <a:spcPct val="103000"/>
              </a:lnSpc>
              <a:spcBef>
                <a:spcPts val="500"/>
              </a:spcBef>
              <a:buClrTx/>
              <a:buSzPct val="100000"/>
              <a:buFontTx/>
              <a:buChar char="‒"/>
              <a:defRPr sz="1300" b="0" i="0" u="none" kern="1200">
                <a:solidFill>
                  <a:schemeClr val="tx1"/>
                </a:solidFill>
                <a:latin typeface="Bosch Office Sans" pitchFamily="2" charset="0"/>
                <a:ea typeface="+mn-ea"/>
                <a:cs typeface="+mn-cs"/>
              </a:defRPr>
            </a:lvl6pPr>
            <a:lvl7pPr marL="932180" indent="-184150" algn="l" defTabSz="822716" rtl="0" eaLnBrk="1" latinLnBrk="0" hangingPunct="1">
              <a:lnSpc>
                <a:spcPct val="103000"/>
              </a:lnSpc>
              <a:spcBef>
                <a:spcPts val="500"/>
              </a:spcBef>
              <a:buClrTx/>
              <a:buSzPct val="100000"/>
              <a:buFontTx/>
              <a:buChar char="‒"/>
              <a:defRPr sz="1300" b="0" i="0" u="none" kern="1200">
                <a:solidFill>
                  <a:schemeClr val="tx1"/>
                </a:solidFill>
                <a:latin typeface="Bosch Office Sans" pitchFamily="2" charset="0"/>
                <a:ea typeface="+mn-ea"/>
                <a:cs typeface="+mn-cs"/>
              </a:defRPr>
            </a:lvl7pPr>
            <a:lvl8pPr marL="932180" indent="-184150" algn="l" defTabSz="822716" rtl="0" eaLnBrk="1" latinLnBrk="0" hangingPunct="1">
              <a:lnSpc>
                <a:spcPct val="103000"/>
              </a:lnSpc>
              <a:spcBef>
                <a:spcPts val="500"/>
              </a:spcBef>
              <a:buClrTx/>
              <a:buSzPct val="100000"/>
              <a:buFontTx/>
              <a:buChar char="‒"/>
              <a:defRPr sz="1300" b="0" i="0" u="none" kern="1200">
                <a:solidFill>
                  <a:schemeClr val="tx1"/>
                </a:solidFill>
                <a:latin typeface="Bosch Office Sans" pitchFamily="2" charset="0"/>
                <a:ea typeface="+mn-ea"/>
                <a:cs typeface="+mn-cs"/>
              </a:defRPr>
            </a:lvl8pPr>
            <a:lvl9pPr marL="932180" indent="-184150" algn="l" defTabSz="822716" rtl="0" eaLnBrk="1" latinLnBrk="0" hangingPunct="1">
              <a:lnSpc>
                <a:spcPct val="103000"/>
              </a:lnSpc>
              <a:spcBef>
                <a:spcPts val="500"/>
              </a:spcBef>
              <a:buClrTx/>
              <a:buSzPct val="100000"/>
              <a:buFontTx/>
              <a:buChar char="‒"/>
              <a:defRPr sz="1300" b="0" i="0" u="none" kern="1200" baseline="0">
                <a:solidFill>
                  <a:schemeClr val="tx1"/>
                </a:solidFill>
                <a:latin typeface="Bosch Office Sans" pitchFamily="2" charset="0"/>
                <a:ea typeface="+mn-ea"/>
                <a:cs typeface="+mn-cs"/>
              </a:defRPr>
            </a:lvl9pPr>
          </a:lstStyle>
          <a:p>
            <a:r>
              <a:rPr lang="en-US" dirty="0" smtClean="0"/>
              <a:t>Online survey: </a:t>
            </a:r>
            <a:r>
              <a:rPr lang="en-US" u="sng" dirty="0">
                <a:hlinkClick r:id="rId14"/>
              </a:rPr>
              <a:t>https://</a:t>
            </a:r>
            <a:r>
              <a:rPr lang="en-US" u="sng" dirty="0" smtClean="0">
                <a:hlinkClick r:id="rId14"/>
              </a:rPr>
              <a:t>bit.ly/2W1Lk5B</a:t>
            </a:r>
            <a:endParaRPr lang="en-US" u="sng" dirty="0" smtClean="0"/>
          </a:p>
          <a:p>
            <a:r>
              <a:rPr lang="en-US" dirty="0" smtClean="0"/>
              <a:t>Summary:</a:t>
            </a:r>
          </a:p>
          <a:p>
            <a:pPr lvl="1"/>
            <a:r>
              <a:rPr lang="en-US" sz="1800" dirty="0" smtClean="0"/>
              <a:t>81 participants</a:t>
            </a:r>
          </a:p>
          <a:p>
            <a:pPr lvl="1"/>
            <a:r>
              <a:rPr lang="en-US" sz="1800" dirty="0" smtClean="0"/>
              <a:t>Age group 18-29: 79%</a:t>
            </a:r>
          </a:p>
          <a:p>
            <a:pPr lvl="1"/>
            <a:r>
              <a:rPr lang="en-US" sz="1800" dirty="0" smtClean="0"/>
              <a:t>Preferred mode of transport: </a:t>
            </a:r>
          </a:p>
          <a:p>
            <a:pPr lvl="2"/>
            <a:r>
              <a:rPr lang="en-US" sz="1600" dirty="0" smtClean="0"/>
              <a:t>2 wheeler: 47%</a:t>
            </a:r>
          </a:p>
          <a:p>
            <a:pPr lvl="2"/>
            <a:r>
              <a:rPr lang="en-US" sz="1600" dirty="0" smtClean="0"/>
              <a:t>4 wheeler: 28%</a:t>
            </a:r>
          </a:p>
          <a:p>
            <a:pPr lvl="1"/>
            <a:r>
              <a:rPr lang="en-US" sz="1800" dirty="0" smtClean="0"/>
              <a:t>~60% spend more than 1 hour on road everyday</a:t>
            </a:r>
          </a:p>
          <a:p>
            <a:pPr lvl="1"/>
            <a:r>
              <a:rPr lang="en-US" sz="1800" dirty="0" smtClean="0"/>
              <a:t>79% think they can reduce their on-road time</a:t>
            </a:r>
          </a:p>
          <a:p>
            <a:pPr lvl="1"/>
            <a:r>
              <a:rPr lang="en-US" sz="1800" dirty="0" smtClean="0"/>
              <a:t>60% are willing to pay to go faster</a:t>
            </a:r>
          </a:p>
          <a:p>
            <a:pPr lvl="1"/>
            <a:r>
              <a:rPr lang="en-US" sz="1800" dirty="0" smtClean="0"/>
              <a:t>54% are willing to accept payments/incentives to allow others to overtake them</a:t>
            </a:r>
          </a:p>
          <a:p>
            <a:pPr lvl="1"/>
            <a:endParaRPr lang="en-US" sz="1800" dirty="0" smtClean="0"/>
          </a:p>
          <a:p>
            <a:endParaRPr lang="en-US" dirty="0" smtClean="0"/>
          </a:p>
        </p:txBody>
      </p:sp>
      <p:pic>
        <p:nvPicPr>
          <p:cNvPr id="11" name="Picture 10"/>
          <p:cNvPicPr>
            <a:picLocks/>
          </p:cNvPicPr>
          <p:nvPr>
            <p:custDataLst>
              <p:tags r:id="rId11"/>
            </p:custDataLst>
          </p:nvPr>
        </p:nvPicPr>
        <p:blipFill>
          <a:blip r:embed="rId15" cstate="print">
            <a:extLst>
              <a:ext uri="{28A0092B-C50C-407E-A947-70E740481C1C}">
                <a14:useLocalDpi xmlns:a14="http://schemas.microsoft.com/office/drawing/2010/main" val="0"/>
              </a:ext>
            </a:extLst>
          </a:blip>
          <a:stretch>
            <a:fillRect/>
          </a:stretch>
        </p:blipFill>
        <p:spPr>
          <a:xfrm>
            <a:off x="9758680" y="5464810"/>
            <a:ext cx="1094740" cy="575310"/>
          </a:xfrm>
          <a:prstGeom prst="rect">
            <a:avLst/>
          </a:prstGeom>
        </p:spPr>
      </p:pic>
    </p:spTree>
    <p:custDataLst>
      <p:tags r:id="rId1"/>
    </p:custDataLst>
    <p:extLst>
      <p:ext uri="{BB962C8B-B14F-4D97-AF65-F5344CB8AC3E}">
        <p14:creationId xmlns:p14="http://schemas.microsoft.com/office/powerpoint/2010/main" val="181419557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0" name="Picture 9"/>
          <p:cNvPicPr>
            <a:picLocks noChangeAspect="1"/>
          </p:cNvPicPr>
          <p:nvPr>
            <p:custDataLst>
              <p:tags r:id="rId2"/>
            </p:custDataLst>
          </p:nvPr>
        </p:nvPicPr>
        <p:blipFill>
          <a:blip r:embed="rId14"/>
          <a:stretch>
            <a:fillRect/>
          </a:stretch>
        </p:blipFill>
        <p:spPr>
          <a:xfrm>
            <a:off x="3508694" y="892387"/>
            <a:ext cx="7076756" cy="4717838"/>
          </a:xfrm>
          <a:prstGeom prst="rect">
            <a:avLst/>
          </a:prstGeom>
        </p:spPr>
      </p:pic>
      <p:pic>
        <p:nvPicPr>
          <p:cNvPr id="13" name="Picture 12"/>
          <p:cNvPicPr>
            <a:picLocks/>
          </p:cNvPicPr>
          <p:nvPr>
            <p:custDataLst>
              <p:tags r:id="rId3"/>
            </p:custDataLst>
          </p:nvPr>
        </p:nvPicPr>
        <p:blipFill>
          <a:blip r:embed="rId15">
            <a:extLst>
              <a:ext uri="{28A0092B-C50C-407E-A947-70E740481C1C}">
                <a14:useLocalDpi xmlns:a14="http://schemas.microsoft.com/office/drawing/2010/main" val="0"/>
              </a:ext>
            </a:extLst>
          </a:blip>
          <a:stretch>
            <a:fillRect/>
          </a:stretch>
        </p:blipFill>
        <p:spPr>
          <a:xfrm>
            <a:off x="0" y="6041390"/>
            <a:ext cx="10970260" cy="129540"/>
          </a:xfrm>
          <a:prstGeom prst="rect">
            <a:avLst/>
          </a:prstGeo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pic>
      <p:sp>
        <p:nvSpPr>
          <p:cNvPr id="8" name="TextBox 7"/>
          <p:cNvSpPr txBox="1">
            <a:spLocks/>
          </p:cNvSpPr>
          <p:nvPr>
            <p:custDataLst>
              <p:tags r:id="rId4"/>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marR="0" defTabSz="914400" eaLnBrk="1" fontAlgn="auto" latinLnBrk="0" hangingPunct="1">
              <a:lnSpc>
                <a:spcPct val="89000"/>
              </a:lnSpc>
              <a:buClrTx/>
              <a:buSzTx/>
              <a:buFontTx/>
              <a:buNone/>
              <a:tabLst/>
            </a:pPr>
            <a:r>
              <a:rPr kumimoji="0" lang="en-US" sz="2800" b="0" i="0" u="none" strike="noStrike" kern="0" cap="none" normalizeH="0" baseline="0" noProof="0" dirty="0" smtClean="0">
                <a:ln>
                  <a:noFill/>
                </a:ln>
                <a:effectLst/>
                <a:uLnTx/>
                <a:uFillTx/>
              </a:rPr>
              <a:t>Smart Real-Time On-Road Contracts</a:t>
            </a:r>
            <a:endParaRPr kumimoji="0" lang="en-US" sz="2800" b="0" i="0" u="none" strike="noStrike" kern="0" cap="none" normalizeH="0" baseline="0" noProof="0" dirty="0" smtClean="0">
              <a:ln>
                <a:noFill/>
              </a:ln>
              <a:effectLst/>
              <a:uLnTx/>
              <a:uFillTx/>
            </a:endParaRPr>
          </a:p>
        </p:txBody>
      </p:sp>
      <p:sp>
        <p:nvSpPr>
          <p:cNvPr id="7" name="Rectangle 6"/>
          <p:cNvSpPr>
            <a:spLocks/>
          </p:cNvSpPr>
          <p:nvPr>
            <p:custDataLst>
              <p:tags r:id="rId5"/>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Aft>
                <a:spcPts val="100"/>
              </a:spcAft>
              <a:buClrTx/>
              <a:buSzTx/>
              <a:buFontTx/>
              <a:buNone/>
              <a:tabLst/>
            </a:pPr>
            <a:r>
              <a:rPr kumimoji="0" lang="en-US" sz="600" b="1" strike="noStrike" kern="0" cap="none" normalizeH="0" baseline="0" noProof="0" smtClean="0">
                <a:ln>
                  <a:noFill/>
                </a:ln>
                <a:solidFill>
                  <a:srgbClr val="D70012"/>
                </a:solidFill>
                <a:effectLst/>
                <a:uLnTx/>
                <a:uFillTx/>
                <a:ea typeface="+mn-ea"/>
                <a:cs typeface="+mn-cs"/>
              </a:rPr>
              <a:t>Internal </a:t>
            </a:r>
            <a:r>
              <a:rPr kumimoji="0" lang="en-US" sz="600" strike="noStrike" kern="0" cap="none" normalizeH="0" baseline="0" noProof="0" smtClean="0">
                <a:ln>
                  <a:noFill/>
                </a:ln>
                <a:solidFill>
                  <a:srgbClr val="000000"/>
                </a:solidFill>
                <a:effectLst/>
                <a:uLnTx/>
                <a:uFillTx/>
                <a:ea typeface="+mn-ea"/>
                <a:cs typeface="+mn-cs"/>
              </a:rPr>
              <a:t>| RBEI/EMB - Prash | RBEI/ETS - Manoj | 2019-01-16</a:t>
            </a:r>
            <a:endParaRPr kumimoji="0" lang="en-US" sz="600" strike="noStrike" kern="0" cap="none" normalizeH="0" baseline="0" noProof="0" dirty="0" smtClean="0">
              <a:ln>
                <a:noFill/>
              </a:ln>
              <a:solidFill>
                <a:srgbClr val="000000"/>
              </a:solidFill>
              <a:effectLst/>
              <a:uLnTx/>
              <a:uFillTx/>
              <a:ea typeface="+mn-ea"/>
              <a:cs typeface="+mn-cs"/>
            </a:endParaRPr>
          </a:p>
        </p:txBody>
      </p:sp>
      <p:sp>
        <p:nvSpPr>
          <p:cNvPr id="6" name="Rectangle 5"/>
          <p:cNvSpPr>
            <a:spLocks/>
          </p:cNvSpPr>
          <p:nvPr>
            <p:custDataLst>
              <p:tags r:id="rId6"/>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Engineering and Business Solutions Private Limited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dirty="0" smtClean="0">
              <a:ln>
                <a:noFill/>
              </a:ln>
              <a:solidFill>
                <a:srgbClr val="B2B3B5"/>
              </a:solidFill>
              <a:effectLst/>
              <a:uLnTx/>
              <a:uFillTx/>
              <a:latin typeface="Bosch Office Sans"/>
              <a:ea typeface="+mn-ea"/>
              <a:cs typeface="+mn-cs"/>
            </a:endParaRPr>
          </a:p>
        </p:txBody>
      </p:sp>
      <p:sp>
        <p:nvSpPr>
          <p:cNvPr id="5" name="Rectangle 4"/>
          <p:cNvSpPr>
            <a:spLocks/>
          </p:cNvSpPr>
          <p:nvPr>
            <p:custDataLst>
              <p:tags r:id="rId7"/>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7</a:t>
            </a:r>
            <a:endParaRPr kumimoji="0" lang="en-US" sz="1200" b="0" i="0" u="none" strike="noStrike" kern="0" cap="none" normalizeH="0" baseline="0" noProof="0" dirty="0" smtClean="0">
              <a:ln>
                <a:noFill/>
              </a:ln>
              <a:solidFill>
                <a:srgbClr val="999FA6"/>
              </a:solidFill>
              <a:effectLst/>
              <a:uLnTx/>
              <a:uFillTx/>
              <a:latin typeface="Bosch Office Sans"/>
              <a:ea typeface="+mn-ea"/>
              <a:cs typeface="+mn-cs"/>
            </a:endParaRPr>
          </a:p>
        </p:txBody>
      </p:sp>
      <p:sp>
        <p:nvSpPr>
          <p:cNvPr id="4" name="Rectangle 3" hidden="1"/>
          <p:cNvSpPr>
            <a:spLocks/>
          </p:cNvSpPr>
          <p:nvPr>
            <p:custDataLst>
              <p:tags r:id="rId8"/>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buClrTx/>
              <a:buSzTx/>
              <a:buFontTx/>
              <a:buNone/>
              <a:tabLst/>
            </a:pPr>
            <a:endParaRPr kumimoji="0" lang="en-US" sz="550" b="0" i="0" u="none" strike="noStrike" kern="0" cap="none" normalizeH="0" baseline="0" noProof="0" dirty="0" smtClean="0">
              <a:ln>
                <a:noFill/>
              </a:ln>
              <a:effectLst/>
              <a:uLnTx/>
              <a:uFillTx/>
              <a:latin typeface="Bosch Office Sans"/>
              <a:ea typeface="+mn-ea"/>
              <a:cs typeface="+mn-cs"/>
            </a:endParaRPr>
          </a:p>
        </p:txBody>
      </p:sp>
      <p:sp>
        <p:nvSpPr>
          <p:cNvPr id="3" name="TextBox 2" hidden="1"/>
          <p:cNvSpPr txBox="1">
            <a:spLocks/>
          </p:cNvSpPr>
          <p:nvPr>
            <p:custDataLst>
              <p:tags r:id="rId9"/>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buClrTx/>
              <a:buSzTx/>
              <a:buFontTx/>
              <a:buNone/>
              <a:tabLst/>
            </a:pPr>
            <a:endParaRPr kumimoji="0" lang="en-US" sz="1300" b="0" i="0" u="none" strike="noStrike" kern="0" cap="none" normalizeH="0" baseline="0" noProof="0" dirty="0" err="1" smtClean="0">
              <a:ln>
                <a:noFill/>
              </a:ln>
              <a:effectLst/>
              <a:uLnTx/>
              <a:uFillTx/>
            </a:endParaRPr>
          </a:p>
        </p:txBody>
      </p:sp>
      <p:sp>
        <p:nvSpPr>
          <p:cNvPr id="2" name="Title 1"/>
          <p:cNvSpPr>
            <a:spLocks noGrp="1"/>
          </p:cNvSpPr>
          <p:nvPr>
            <p:ph type="title"/>
            <p:custDataLst>
              <p:tags r:id="rId10"/>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en-US" sz="2800" dirty="0" smtClean="0">
                <a:solidFill>
                  <a:srgbClr val="A80163"/>
                </a:solidFill>
              </a:rPr>
              <a:t>Secondary research – Existing projects around the world</a:t>
            </a:r>
            <a:endParaRPr lang="en-US" sz="2800" dirty="0">
              <a:solidFill>
                <a:srgbClr val="0E78C5"/>
              </a:solidFill>
            </a:endParaRPr>
          </a:p>
        </p:txBody>
      </p:sp>
      <p:pic>
        <p:nvPicPr>
          <p:cNvPr id="9" name="Picture 8"/>
          <p:cNvPicPr>
            <a:picLocks/>
          </p:cNvPicPr>
          <p:nvPr>
            <p:custDataLst>
              <p:tags r:id="rId11"/>
            </p:custDataLst>
          </p:nvPr>
        </p:nvPicPr>
        <p:blipFill>
          <a:blip r:embed="rId16" cstate="print">
            <a:extLst>
              <a:ext uri="{28A0092B-C50C-407E-A947-70E740481C1C}">
                <a14:useLocalDpi xmlns:a14="http://schemas.microsoft.com/office/drawing/2010/main" val="0"/>
              </a:ext>
            </a:extLst>
          </a:blip>
          <a:stretch>
            <a:fillRect/>
          </a:stretch>
        </p:blipFill>
        <p:spPr>
          <a:xfrm>
            <a:off x="9758680" y="5464810"/>
            <a:ext cx="1094740" cy="575310"/>
          </a:xfrm>
          <a:prstGeom prst="rect">
            <a:avLst/>
          </a:prstGeom>
        </p:spPr>
      </p:pic>
      <p:pic>
        <p:nvPicPr>
          <p:cNvPr id="15" name="Picture 14"/>
          <p:cNvPicPr>
            <a:picLocks noChangeAspect="1"/>
          </p:cNvPicPr>
          <p:nvPr>
            <p:custDataLst>
              <p:tags r:id="rId12"/>
            </p:custDataLst>
          </p:nvPr>
        </p:nvPicPr>
        <p:blipFill>
          <a:blip r:embed="rId17"/>
          <a:stretch>
            <a:fillRect/>
          </a:stretch>
        </p:blipFill>
        <p:spPr>
          <a:xfrm>
            <a:off x="142358" y="1686583"/>
            <a:ext cx="3366336" cy="3273378"/>
          </a:xfrm>
          <a:prstGeom prst="rect">
            <a:avLst/>
          </a:prstGeom>
        </p:spPr>
      </p:pic>
    </p:spTree>
    <p:custDataLst>
      <p:tags r:id="rId1"/>
    </p:custDataLst>
    <p:extLst>
      <p:ext uri="{BB962C8B-B14F-4D97-AF65-F5344CB8AC3E}">
        <p14:creationId xmlns:p14="http://schemas.microsoft.com/office/powerpoint/2010/main" val="124951556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a:spLocks/>
          </p:cNvSpPr>
          <p:nvPr>
            <p:custDataLst>
              <p:tags r:id="rId2"/>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marR="0" defTabSz="914400" eaLnBrk="1" fontAlgn="auto" latinLnBrk="0" hangingPunct="1">
              <a:lnSpc>
                <a:spcPct val="89000"/>
              </a:lnSpc>
              <a:buClrTx/>
              <a:buSzTx/>
              <a:buFontTx/>
              <a:buNone/>
              <a:tabLst/>
            </a:pPr>
            <a:r>
              <a:rPr kumimoji="0" lang="en-US" sz="2800" b="0" strike="noStrike" kern="0" cap="none" normalizeH="0" baseline="0" noProof="0" dirty="0" err="1" smtClean="0">
                <a:ln>
                  <a:noFill/>
                </a:ln>
                <a:effectLst/>
                <a:uLnTx/>
                <a:uFillTx/>
                <a:latin typeface="+mj-lt"/>
              </a:rPr>
              <a:t>Blockchain</a:t>
            </a:r>
            <a:r>
              <a:rPr kumimoji="0" lang="en-US" sz="2800" b="0" strike="noStrike" kern="0" cap="none" normalizeH="0" baseline="0" noProof="0" dirty="0" smtClean="0">
                <a:ln>
                  <a:noFill/>
                </a:ln>
                <a:effectLst/>
                <a:uLnTx/>
                <a:uFillTx/>
                <a:latin typeface="+mj-lt"/>
              </a:rPr>
              <a:t> Hackathon - Business Track</a:t>
            </a:r>
          </a:p>
        </p:txBody>
      </p:sp>
      <p:sp>
        <p:nvSpPr>
          <p:cNvPr id="8" name="Rectangle 7"/>
          <p:cNvSpPr>
            <a:spLocks/>
          </p:cNvSpPr>
          <p:nvPr>
            <p:custDataLst>
              <p:tags r:id="rId3"/>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Aft>
                <a:spcPts val="100"/>
              </a:spcAft>
              <a:buClrTx/>
              <a:buSzTx/>
              <a:buFontTx/>
              <a:buNone/>
              <a:tabLst/>
            </a:pPr>
            <a:r>
              <a:rPr kumimoji="0" lang="en-US" sz="600" b="1" strike="noStrike" kern="0" cap="none" normalizeH="0" baseline="0" noProof="0" smtClean="0">
                <a:ln>
                  <a:noFill/>
                </a:ln>
                <a:solidFill>
                  <a:srgbClr val="D70012"/>
                </a:solidFill>
                <a:effectLst/>
                <a:uLnTx/>
                <a:uFillTx/>
                <a:ea typeface="+mn-ea"/>
                <a:cs typeface="+mn-cs"/>
              </a:rPr>
              <a:t>Internal </a:t>
            </a:r>
            <a:r>
              <a:rPr kumimoji="0" lang="en-US" sz="600" strike="noStrike" kern="0" cap="none" normalizeH="0" baseline="0" noProof="0" smtClean="0">
                <a:ln>
                  <a:noFill/>
                </a:ln>
                <a:solidFill>
                  <a:srgbClr val="000000"/>
                </a:solidFill>
                <a:effectLst/>
                <a:uLnTx/>
                <a:uFillTx/>
                <a:ea typeface="+mn-ea"/>
                <a:cs typeface="+mn-cs"/>
              </a:rPr>
              <a:t>| RBEI/EMB - Prash | RBEI/ETS - Manoj | 2019-01-16</a:t>
            </a:r>
            <a:endParaRPr kumimoji="0" lang="en-US" sz="600" strike="noStrike" kern="0" cap="none" normalizeH="0" baseline="0" noProof="0" dirty="0" smtClean="0">
              <a:ln>
                <a:noFill/>
              </a:ln>
              <a:solidFill>
                <a:srgbClr val="000000"/>
              </a:solidFill>
              <a:effectLst/>
              <a:uLnTx/>
              <a:uFillTx/>
              <a:ea typeface="+mn-ea"/>
              <a:cs typeface="+mn-cs"/>
            </a:endParaRPr>
          </a:p>
        </p:txBody>
      </p:sp>
      <p:sp>
        <p:nvSpPr>
          <p:cNvPr id="7" name="Rectangle 6"/>
          <p:cNvSpPr>
            <a:spLocks/>
          </p:cNvSpPr>
          <p:nvPr>
            <p:custDataLst>
              <p:tags r:id="rId4"/>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Engineering and Business Solutions Private Limited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dirty="0" smtClean="0">
              <a:ln>
                <a:noFill/>
              </a:ln>
              <a:solidFill>
                <a:srgbClr val="B2B3B5"/>
              </a:solidFill>
              <a:effectLst/>
              <a:uLnTx/>
              <a:uFillTx/>
              <a:latin typeface="Bosch Office Sans"/>
              <a:ea typeface="+mn-ea"/>
              <a:cs typeface="+mn-cs"/>
            </a:endParaRPr>
          </a:p>
        </p:txBody>
      </p:sp>
      <p:sp>
        <p:nvSpPr>
          <p:cNvPr id="6" name="Rectangle 5"/>
          <p:cNvSpPr>
            <a:spLocks/>
          </p:cNvSpPr>
          <p:nvPr>
            <p:custDataLst>
              <p:tags r:id="rId5"/>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8</a:t>
            </a:r>
            <a:endParaRPr kumimoji="0" lang="en-US" sz="1200" b="0" i="0" u="none" strike="noStrike" kern="0" cap="none" normalizeH="0" baseline="0" noProof="0" dirty="0" smtClean="0">
              <a:ln>
                <a:noFill/>
              </a:ln>
              <a:solidFill>
                <a:srgbClr val="999FA6"/>
              </a:solidFill>
              <a:effectLst/>
              <a:uLnTx/>
              <a:uFillTx/>
              <a:latin typeface="Bosch Office Sans"/>
              <a:ea typeface="+mn-ea"/>
              <a:cs typeface="+mn-cs"/>
            </a:endParaRPr>
          </a:p>
        </p:txBody>
      </p:sp>
      <p:sp>
        <p:nvSpPr>
          <p:cNvPr id="5" name="Rectangle 4" hidden="1"/>
          <p:cNvSpPr>
            <a:spLocks/>
          </p:cNvSpPr>
          <p:nvPr>
            <p:custDataLst>
              <p:tags r:id="rId6"/>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buClrTx/>
              <a:buSzTx/>
              <a:buFontTx/>
              <a:buNone/>
              <a:tabLst/>
            </a:pPr>
            <a:endParaRPr kumimoji="0" lang="en-US" sz="550" b="0" i="0" u="none" strike="noStrike" kern="0" cap="none" normalizeH="0" baseline="0" noProof="0" dirty="0" smtClean="0">
              <a:ln>
                <a:noFill/>
              </a:ln>
              <a:effectLst/>
              <a:uLnTx/>
              <a:uFillTx/>
              <a:latin typeface="Bosch Office Sans"/>
              <a:ea typeface="+mn-ea"/>
              <a:cs typeface="+mn-cs"/>
            </a:endParaRPr>
          </a:p>
        </p:txBody>
      </p:sp>
      <p:sp>
        <p:nvSpPr>
          <p:cNvPr id="4" name="TextBox 3" hidden="1"/>
          <p:cNvSpPr txBox="1"/>
          <p:nvPr>
            <p:custDataLst>
              <p:tags r:id="rId7"/>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ts val="2300"/>
              </a:lnSpc>
              <a:buClrTx/>
              <a:buSzTx/>
              <a:buFontTx/>
              <a:buNone/>
              <a:tabLst/>
            </a:pPr>
            <a:endParaRPr kumimoji="0" lang="en-US" sz="1300" b="0" i="0" u="none" strike="noStrike" kern="0" cap="none" normalizeH="0" baseline="0" noProof="0" dirty="0" smtClean="0">
              <a:ln>
                <a:noFill/>
              </a:ln>
              <a:effectLst/>
              <a:uLnTx/>
              <a:uFillTx/>
            </a:endParaRPr>
          </a:p>
        </p:txBody>
      </p:sp>
      <p:sp>
        <p:nvSpPr>
          <p:cNvPr id="2" name="Title 1"/>
          <p:cNvSpPr>
            <a:spLocks noGrp="1"/>
          </p:cNvSpPr>
          <p:nvPr>
            <p:ph type="title"/>
            <p:custDataLst>
              <p:tags r:id="rId8"/>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en-US" sz="2800" dirty="0" smtClean="0">
                <a:solidFill>
                  <a:srgbClr val="0E78C5"/>
                </a:solidFill>
                <a:latin typeface="+mj-lt"/>
              </a:rPr>
              <a:t>Smart real-time on-road contracts</a:t>
            </a:r>
            <a:r>
              <a:rPr lang="en-US" sz="2800" dirty="0">
                <a:solidFill>
                  <a:srgbClr val="0E78C5"/>
                </a:solidFill>
                <a:latin typeface="+mj-lt"/>
              </a:rPr>
              <a:t/>
            </a:r>
            <a:br>
              <a:rPr lang="en-US" sz="2800" dirty="0">
                <a:solidFill>
                  <a:srgbClr val="0E78C5"/>
                </a:solidFill>
                <a:latin typeface="+mj-lt"/>
              </a:rPr>
            </a:br>
            <a:endParaRPr lang="en-US" sz="2800" dirty="0">
              <a:solidFill>
                <a:srgbClr val="0E78C5"/>
              </a:solidFill>
              <a:latin typeface="+mj-lt"/>
            </a:endParaRPr>
          </a:p>
        </p:txBody>
      </p:sp>
      <p:sp>
        <p:nvSpPr>
          <p:cNvPr id="35" name="TextBox 34"/>
          <p:cNvSpPr txBox="1">
            <a:spLocks noChangeArrowheads="1"/>
          </p:cNvSpPr>
          <p:nvPr>
            <p:custDataLst>
              <p:tags r:id="rId9"/>
            </p:custDataLst>
          </p:nvPr>
        </p:nvSpPr>
        <p:spPr bwMode="auto">
          <a:xfrm>
            <a:off x="8237689" y="85574"/>
            <a:ext cx="2428853" cy="830997"/>
          </a:xfrm>
          <a:prstGeom prst="rect">
            <a:avLst/>
          </a:prstGeom>
          <a:noFill/>
          <a:ln w="9525">
            <a:noFill/>
            <a:miter lim="800000"/>
            <a:headEnd/>
            <a:tailEnd/>
          </a:ln>
        </p:spPr>
        <p:txBody>
          <a:bodyPr wrap="square">
            <a:prstTxWarp prst="textNoShape">
              <a:avLst/>
            </a:prstTxWarp>
            <a:spAutoFit/>
          </a:bodyPr>
          <a:lstStyle/>
          <a:p>
            <a:pPr defTabSz="457200" fontAlgn="base">
              <a:spcBef>
                <a:spcPct val="0"/>
              </a:spcBef>
              <a:spcAft>
                <a:spcPct val="0"/>
              </a:spcAft>
            </a:pPr>
            <a:r>
              <a:rPr sz="2400" b="1" i="1" dirty="0">
                <a:solidFill>
                  <a:prstClr val="black"/>
                </a:solidFill>
                <a:latin typeface="+mj-lt"/>
              </a:rPr>
              <a:t>Team Name: </a:t>
            </a:r>
            <a:r>
              <a:rPr sz="2400" b="1" i="1" dirty="0" smtClean="0">
                <a:solidFill>
                  <a:prstClr val="black"/>
                </a:solidFill>
                <a:latin typeface="+mj-lt"/>
              </a:rPr>
              <a:t>Block-Busters</a:t>
            </a:r>
            <a:endParaRPr sz="2400" dirty="0">
              <a:solidFill>
                <a:prstClr val="black"/>
              </a:solidFill>
              <a:latin typeface="+mj-lt"/>
            </a:endParaRPr>
          </a:p>
        </p:txBody>
      </p:sp>
      <p:sp>
        <p:nvSpPr>
          <p:cNvPr id="3" name="Rectangle 2"/>
          <p:cNvSpPr/>
          <p:nvPr>
            <p:custDataLst>
              <p:tags r:id="rId10"/>
            </p:custDataLst>
          </p:nvPr>
        </p:nvSpPr>
        <p:spPr>
          <a:xfrm>
            <a:off x="6227475" y="1399929"/>
            <a:ext cx="2098733" cy="1384995"/>
          </a:xfrm>
          <a:prstGeom prst="rect">
            <a:avLst/>
          </a:prstGeom>
        </p:spPr>
        <p:txBody>
          <a:bodyPr wrap="square">
            <a:spAutoFit/>
          </a:bodyPr>
          <a:lstStyle/>
          <a:p>
            <a:pPr marL="171450" indent="-171450" defTabSz="457200" fontAlgn="base">
              <a:spcBef>
                <a:spcPct val="0"/>
              </a:spcBef>
              <a:spcAft>
                <a:spcPct val="0"/>
              </a:spcAft>
              <a:buFont typeface="Wingdings" panose="05000000000000000000" pitchFamily="2" charset="2"/>
              <a:buChar char="v"/>
              <a:defRPr/>
            </a:pPr>
            <a:r>
              <a:rPr lang="en-US" sz="1200" kern="0" dirty="0">
                <a:solidFill>
                  <a:srgbClr val="942331"/>
                </a:solidFill>
                <a:latin typeface="+mj-lt"/>
                <a:cs typeface="Helvetica"/>
              </a:rPr>
              <a:t>Vehicle to vehicle communication</a:t>
            </a:r>
          </a:p>
          <a:p>
            <a:pPr marL="171450" indent="-171450" defTabSz="457200" fontAlgn="base">
              <a:spcBef>
                <a:spcPct val="0"/>
              </a:spcBef>
              <a:spcAft>
                <a:spcPct val="0"/>
              </a:spcAft>
              <a:buFont typeface="Wingdings" panose="05000000000000000000" pitchFamily="2" charset="2"/>
              <a:buChar char="v"/>
              <a:defRPr/>
            </a:pPr>
            <a:r>
              <a:rPr lang="en-US" sz="1200" kern="0" dirty="0">
                <a:solidFill>
                  <a:srgbClr val="942331"/>
                </a:solidFill>
                <a:latin typeface="+mj-lt"/>
                <a:cs typeface="Helvetica"/>
              </a:rPr>
              <a:t>Providing a platform for incentive exchange</a:t>
            </a:r>
          </a:p>
          <a:p>
            <a:pPr marL="171450" indent="-171450" defTabSz="457200" fontAlgn="base">
              <a:spcBef>
                <a:spcPct val="0"/>
              </a:spcBef>
              <a:spcAft>
                <a:spcPct val="0"/>
              </a:spcAft>
              <a:buFont typeface="Wingdings" panose="05000000000000000000" pitchFamily="2" charset="2"/>
              <a:buChar char="v"/>
              <a:defRPr/>
            </a:pPr>
            <a:r>
              <a:rPr lang="en-US" sz="1200" kern="0" dirty="0">
                <a:solidFill>
                  <a:schemeClr val="accent3">
                    <a:lumMod val="60000"/>
                    <a:lumOff val="40000"/>
                  </a:schemeClr>
                </a:solidFill>
                <a:latin typeface="+mj-lt"/>
                <a:cs typeface="Helvetica"/>
              </a:rPr>
              <a:t>Analytics and routing tool</a:t>
            </a:r>
          </a:p>
          <a:p>
            <a:pPr marL="171450" indent="-171450" defTabSz="457200" fontAlgn="base">
              <a:spcBef>
                <a:spcPct val="0"/>
              </a:spcBef>
              <a:spcAft>
                <a:spcPct val="0"/>
              </a:spcAft>
              <a:buFont typeface="Wingdings" panose="05000000000000000000" pitchFamily="2" charset="2"/>
              <a:buChar char="v"/>
              <a:defRPr/>
            </a:pPr>
            <a:r>
              <a:rPr lang="en-US" sz="1200" kern="0" dirty="0">
                <a:solidFill>
                  <a:schemeClr val="accent6">
                    <a:lumMod val="75000"/>
                  </a:schemeClr>
                </a:solidFill>
                <a:latin typeface="+mj-lt"/>
                <a:cs typeface="Helvetica"/>
              </a:rPr>
              <a:t>Assistance in providing rapid response</a:t>
            </a:r>
          </a:p>
        </p:txBody>
      </p:sp>
      <p:sp>
        <p:nvSpPr>
          <p:cNvPr id="10" name="Rectangle 9"/>
          <p:cNvSpPr/>
          <p:nvPr>
            <p:custDataLst>
              <p:tags r:id="rId11"/>
            </p:custDataLst>
          </p:nvPr>
        </p:nvSpPr>
        <p:spPr>
          <a:xfrm>
            <a:off x="6288492" y="2940367"/>
            <a:ext cx="1971518" cy="1015663"/>
          </a:xfrm>
          <a:prstGeom prst="rect">
            <a:avLst/>
          </a:prstGeom>
        </p:spPr>
        <p:txBody>
          <a:bodyPr wrap="square">
            <a:spAutoFit/>
          </a:bodyPr>
          <a:lstStyle/>
          <a:p>
            <a:pPr marL="171450" lvl="0" indent="-171450" defTabSz="457200" fontAlgn="base">
              <a:spcBef>
                <a:spcPct val="0"/>
              </a:spcBef>
              <a:spcAft>
                <a:spcPct val="0"/>
              </a:spcAft>
              <a:buFont typeface="Wingdings" panose="05000000000000000000" pitchFamily="2" charset="2"/>
              <a:buChar char="v"/>
              <a:defRPr/>
            </a:pPr>
            <a:r>
              <a:rPr lang="en-US" sz="1200" kern="0" dirty="0">
                <a:solidFill>
                  <a:prstClr val="black"/>
                </a:solidFill>
                <a:cs typeface="Helvetica"/>
              </a:rPr>
              <a:t>Smart-phone app</a:t>
            </a:r>
          </a:p>
          <a:p>
            <a:pPr marL="171450" lvl="0" indent="-171450" defTabSz="457200" fontAlgn="base">
              <a:spcBef>
                <a:spcPct val="0"/>
              </a:spcBef>
              <a:spcAft>
                <a:spcPct val="0"/>
              </a:spcAft>
              <a:buFont typeface="Wingdings" panose="05000000000000000000" pitchFamily="2" charset="2"/>
              <a:buChar char="v"/>
              <a:defRPr/>
            </a:pPr>
            <a:r>
              <a:rPr lang="en-US" sz="1200" kern="0" dirty="0">
                <a:solidFill>
                  <a:prstClr val="black"/>
                </a:solidFill>
                <a:cs typeface="Helvetica"/>
              </a:rPr>
              <a:t>Integration within in-car infotainment </a:t>
            </a:r>
            <a:r>
              <a:rPr lang="en-US" sz="1200" kern="0" dirty="0" smtClean="0">
                <a:solidFill>
                  <a:prstClr val="black"/>
                </a:solidFill>
                <a:cs typeface="Helvetica"/>
              </a:rPr>
              <a:t>system</a:t>
            </a:r>
          </a:p>
          <a:p>
            <a:pPr marL="171450" lvl="0" indent="-171450" defTabSz="457200" fontAlgn="base">
              <a:spcBef>
                <a:spcPct val="0"/>
              </a:spcBef>
              <a:spcAft>
                <a:spcPct val="0"/>
              </a:spcAft>
              <a:buFont typeface="Wingdings" panose="05000000000000000000" pitchFamily="2" charset="2"/>
              <a:buChar char="v"/>
              <a:defRPr/>
            </a:pPr>
            <a:r>
              <a:rPr lang="en-US" sz="1200" kern="0" dirty="0" smtClean="0">
                <a:solidFill>
                  <a:prstClr val="black"/>
                </a:solidFill>
                <a:cs typeface="Helvetica"/>
              </a:rPr>
              <a:t>Integration within self-driving vehicle software</a:t>
            </a:r>
            <a:endParaRPr lang="en-US" sz="1200" kern="0" dirty="0">
              <a:solidFill>
                <a:prstClr val="black"/>
              </a:solidFill>
              <a:cs typeface="Helvetica"/>
            </a:endParaRPr>
          </a:p>
        </p:txBody>
      </p:sp>
      <p:sp>
        <p:nvSpPr>
          <p:cNvPr id="56" name="Rectangle 55"/>
          <p:cNvSpPr/>
          <p:nvPr>
            <p:custDataLst>
              <p:tags r:id="rId12"/>
            </p:custDataLst>
          </p:nvPr>
        </p:nvSpPr>
        <p:spPr>
          <a:xfrm>
            <a:off x="8148835" y="1435944"/>
            <a:ext cx="2010614" cy="2800767"/>
          </a:xfrm>
          <a:prstGeom prst="rect">
            <a:avLst/>
          </a:prstGeom>
        </p:spPr>
        <p:txBody>
          <a:bodyPr wrap="square">
            <a:spAutoFit/>
          </a:bodyPr>
          <a:lstStyle/>
          <a:p>
            <a:pPr marL="228600" lvl="0" indent="-228600" defTabSz="457200" fontAlgn="base">
              <a:spcBef>
                <a:spcPct val="0"/>
              </a:spcBef>
              <a:spcAft>
                <a:spcPct val="0"/>
              </a:spcAft>
              <a:buFont typeface="Wingdings" panose="05000000000000000000" pitchFamily="2" charset="2"/>
              <a:buChar char="v"/>
              <a:defRPr/>
            </a:pPr>
            <a:r>
              <a:rPr lang="en-US" sz="1100" kern="0" dirty="0">
                <a:solidFill>
                  <a:srgbClr val="942331"/>
                </a:solidFill>
                <a:cs typeface="Helvetica"/>
              </a:rPr>
              <a:t>Vehicle drivers:</a:t>
            </a:r>
          </a:p>
          <a:p>
            <a:pPr lvl="0" defTabSz="457200" fontAlgn="base">
              <a:spcBef>
                <a:spcPct val="0"/>
              </a:spcBef>
              <a:spcAft>
                <a:spcPct val="0"/>
              </a:spcAft>
              <a:defRPr/>
            </a:pPr>
            <a:r>
              <a:rPr lang="en-US" sz="1100" kern="0" dirty="0">
                <a:solidFill>
                  <a:srgbClr val="942331"/>
                </a:solidFill>
                <a:cs typeface="Helvetica"/>
              </a:rPr>
              <a:t>      - Taxi/Auto</a:t>
            </a:r>
          </a:p>
          <a:p>
            <a:pPr lvl="0" defTabSz="457200" fontAlgn="base">
              <a:spcBef>
                <a:spcPct val="0"/>
              </a:spcBef>
              <a:spcAft>
                <a:spcPct val="0"/>
              </a:spcAft>
              <a:defRPr/>
            </a:pPr>
            <a:r>
              <a:rPr lang="en-US" sz="1100" kern="0" dirty="0">
                <a:solidFill>
                  <a:srgbClr val="942331"/>
                </a:solidFill>
                <a:cs typeface="Helvetica"/>
              </a:rPr>
              <a:t>      - Personal cars</a:t>
            </a:r>
          </a:p>
          <a:p>
            <a:pPr lvl="0" defTabSz="457200" fontAlgn="base">
              <a:spcBef>
                <a:spcPct val="0"/>
              </a:spcBef>
              <a:spcAft>
                <a:spcPct val="0"/>
              </a:spcAft>
              <a:defRPr/>
            </a:pPr>
            <a:r>
              <a:rPr lang="en-US" sz="1100" kern="0" dirty="0">
                <a:solidFill>
                  <a:srgbClr val="942331"/>
                </a:solidFill>
                <a:cs typeface="Helvetica"/>
              </a:rPr>
              <a:t>      - Truck drivers</a:t>
            </a:r>
          </a:p>
          <a:p>
            <a:pPr lvl="0" defTabSz="457200" fontAlgn="base">
              <a:spcBef>
                <a:spcPct val="0"/>
              </a:spcBef>
              <a:spcAft>
                <a:spcPct val="0"/>
              </a:spcAft>
              <a:defRPr/>
            </a:pPr>
            <a:r>
              <a:rPr lang="en-US" sz="1100" kern="0" dirty="0">
                <a:solidFill>
                  <a:srgbClr val="942331"/>
                </a:solidFill>
                <a:cs typeface="Helvetica"/>
              </a:rPr>
              <a:t>         </a:t>
            </a:r>
            <a:r>
              <a:rPr lang="en-US" sz="1100" kern="0" dirty="0" smtClean="0">
                <a:solidFill>
                  <a:srgbClr val="942331"/>
                </a:solidFill>
                <a:cs typeface="Helvetica"/>
              </a:rPr>
              <a:t>etc.</a:t>
            </a:r>
            <a:endParaRPr lang="en-US" sz="1100" kern="0" dirty="0">
              <a:solidFill>
                <a:srgbClr val="942331"/>
              </a:solidFill>
              <a:cs typeface="Helvetica"/>
            </a:endParaRPr>
          </a:p>
          <a:p>
            <a:pPr lvl="0" defTabSz="457200" fontAlgn="base">
              <a:spcBef>
                <a:spcPct val="0"/>
              </a:spcBef>
              <a:spcAft>
                <a:spcPct val="0"/>
              </a:spcAft>
              <a:defRPr/>
            </a:pPr>
            <a:endParaRPr lang="en-US" sz="1100" kern="0" dirty="0">
              <a:solidFill>
                <a:prstClr val="black"/>
              </a:solidFill>
              <a:cs typeface="Helvetica"/>
            </a:endParaRPr>
          </a:p>
          <a:p>
            <a:pPr marL="171450" lvl="0" indent="-171450" defTabSz="457200" fontAlgn="base">
              <a:spcBef>
                <a:spcPct val="0"/>
              </a:spcBef>
              <a:spcAft>
                <a:spcPct val="0"/>
              </a:spcAft>
              <a:buFont typeface="Wingdings" panose="05000000000000000000" pitchFamily="2" charset="2"/>
              <a:buChar char="v"/>
              <a:defRPr/>
            </a:pPr>
            <a:r>
              <a:rPr lang="en-US" sz="1100" kern="0" dirty="0" smtClean="0">
                <a:solidFill>
                  <a:schemeClr val="accent3">
                    <a:lumMod val="60000"/>
                    <a:lumOff val="40000"/>
                  </a:schemeClr>
                </a:solidFill>
                <a:cs typeface="Helvetica"/>
              </a:rPr>
              <a:t>Government regulatory bodies</a:t>
            </a:r>
          </a:p>
          <a:p>
            <a:pPr lvl="0" defTabSz="457200" fontAlgn="base">
              <a:spcBef>
                <a:spcPct val="0"/>
              </a:spcBef>
              <a:spcAft>
                <a:spcPct val="0"/>
              </a:spcAft>
              <a:defRPr/>
            </a:pPr>
            <a:r>
              <a:rPr lang="en-US" sz="1100" kern="0" dirty="0">
                <a:solidFill>
                  <a:schemeClr val="accent3">
                    <a:lumMod val="60000"/>
                    <a:lumOff val="40000"/>
                  </a:schemeClr>
                </a:solidFill>
                <a:cs typeface="Helvetica"/>
              </a:rPr>
              <a:t> </a:t>
            </a:r>
            <a:r>
              <a:rPr lang="en-US" sz="1100" kern="0" dirty="0" smtClean="0">
                <a:solidFill>
                  <a:schemeClr val="accent3">
                    <a:lumMod val="60000"/>
                    <a:lumOff val="40000"/>
                  </a:schemeClr>
                </a:solidFill>
                <a:cs typeface="Helvetica"/>
              </a:rPr>
              <a:t>     - Traffic management</a:t>
            </a:r>
          </a:p>
          <a:p>
            <a:pPr lvl="0" defTabSz="457200" fontAlgn="base">
              <a:spcBef>
                <a:spcPct val="0"/>
              </a:spcBef>
              <a:spcAft>
                <a:spcPct val="0"/>
              </a:spcAft>
              <a:defRPr/>
            </a:pPr>
            <a:r>
              <a:rPr lang="en-US" sz="1100" kern="0" dirty="0">
                <a:solidFill>
                  <a:schemeClr val="accent3">
                    <a:lumMod val="60000"/>
                    <a:lumOff val="40000"/>
                  </a:schemeClr>
                </a:solidFill>
                <a:cs typeface="Helvetica"/>
              </a:rPr>
              <a:t> </a:t>
            </a:r>
            <a:r>
              <a:rPr lang="en-US" sz="1100" kern="0" dirty="0" smtClean="0">
                <a:solidFill>
                  <a:schemeClr val="accent3">
                    <a:lumMod val="60000"/>
                    <a:lumOff val="40000"/>
                  </a:schemeClr>
                </a:solidFill>
                <a:cs typeface="Helvetica"/>
              </a:rPr>
              <a:t>     - Pollution control </a:t>
            </a:r>
          </a:p>
          <a:p>
            <a:pPr lvl="0" defTabSz="457200" fontAlgn="base">
              <a:spcBef>
                <a:spcPct val="0"/>
              </a:spcBef>
              <a:spcAft>
                <a:spcPct val="0"/>
              </a:spcAft>
              <a:defRPr/>
            </a:pPr>
            <a:r>
              <a:rPr lang="en-US" sz="1100" kern="0" dirty="0">
                <a:solidFill>
                  <a:schemeClr val="accent3">
                    <a:lumMod val="60000"/>
                    <a:lumOff val="40000"/>
                  </a:schemeClr>
                </a:solidFill>
                <a:cs typeface="Helvetica"/>
              </a:rPr>
              <a:t> </a:t>
            </a:r>
            <a:r>
              <a:rPr lang="en-US" sz="1100" kern="0" dirty="0" smtClean="0">
                <a:solidFill>
                  <a:schemeClr val="accent3">
                    <a:lumMod val="60000"/>
                    <a:lumOff val="40000"/>
                  </a:schemeClr>
                </a:solidFill>
                <a:cs typeface="Helvetica"/>
              </a:rPr>
              <a:t>       board</a:t>
            </a:r>
            <a:endParaRPr lang="en-US" sz="1100" kern="0" dirty="0">
              <a:solidFill>
                <a:schemeClr val="accent3">
                  <a:lumMod val="60000"/>
                  <a:lumOff val="40000"/>
                </a:schemeClr>
              </a:solidFill>
              <a:cs typeface="Helvetica"/>
            </a:endParaRPr>
          </a:p>
          <a:p>
            <a:pPr lvl="0" defTabSz="457200" fontAlgn="base">
              <a:spcBef>
                <a:spcPct val="0"/>
              </a:spcBef>
              <a:spcAft>
                <a:spcPct val="0"/>
              </a:spcAft>
              <a:defRPr/>
            </a:pPr>
            <a:endParaRPr lang="en-US" sz="1100" kern="0" dirty="0">
              <a:solidFill>
                <a:prstClr val="black"/>
              </a:solidFill>
              <a:cs typeface="Helvetica"/>
            </a:endParaRPr>
          </a:p>
          <a:p>
            <a:pPr marL="171450" lvl="0" indent="-171450" defTabSz="457200" fontAlgn="base">
              <a:spcBef>
                <a:spcPct val="0"/>
              </a:spcBef>
              <a:spcAft>
                <a:spcPct val="0"/>
              </a:spcAft>
              <a:buFont typeface="Wingdings" panose="05000000000000000000" pitchFamily="2" charset="2"/>
              <a:buChar char="v"/>
              <a:defRPr/>
            </a:pPr>
            <a:r>
              <a:rPr lang="en-US" sz="1100" kern="0" dirty="0">
                <a:solidFill>
                  <a:schemeClr val="accent6">
                    <a:lumMod val="75000"/>
                  </a:schemeClr>
                </a:solidFill>
                <a:cs typeface="Helvetica"/>
              </a:rPr>
              <a:t>Emergency services:</a:t>
            </a:r>
          </a:p>
          <a:p>
            <a:pPr lvl="0" defTabSz="457200" fontAlgn="base">
              <a:spcBef>
                <a:spcPct val="0"/>
              </a:spcBef>
              <a:spcAft>
                <a:spcPct val="0"/>
              </a:spcAft>
              <a:defRPr/>
            </a:pPr>
            <a:r>
              <a:rPr lang="en-US" sz="1100" kern="0" dirty="0">
                <a:solidFill>
                  <a:schemeClr val="accent6">
                    <a:lumMod val="75000"/>
                  </a:schemeClr>
                </a:solidFill>
                <a:cs typeface="Helvetica"/>
              </a:rPr>
              <a:t>      - Ambulance</a:t>
            </a:r>
          </a:p>
          <a:p>
            <a:pPr lvl="0" defTabSz="457200" fontAlgn="base">
              <a:spcBef>
                <a:spcPct val="0"/>
              </a:spcBef>
              <a:spcAft>
                <a:spcPct val="0"/>
              </a:spcAft>
              <a:defRPr/>
            </a:pPr>
            <a:r>
              <a:rPr lang="en-US" sz="1100" kern="0" dirty="0">
                <a:solidFill>
                  <a:schemeClr val="accent6">
                    <a:lumMod val="75000"/>
                  </a:schemeClr>
                </a:solidFill>
                <a:cs typeface="Helvetica"/>
              </a:rPr>
              <a:t>      - Fire engine</a:t>
            </a:r>
          </a:p>
          <a:p>
            <a:pPr lvl="0" defTabSz="457200" fontAlgn="base">
              <a:spcBef>
                <a:spcPct val="0"/>
              </a:spcBef>
              <a:spcAft>
                <a:spcPct val="0"/>
              </a:spcAft>
              <a:defRPr/>
            </a:pPr>
            <a:r>
              <a:rPr lang="en-US" sz="1100" kern="0" dirty="0">
                <a:solidFill>
                  <a:schemeClr val="accent6">
                    <a:lumMod val="75000"/>
                  </a:schemeClr>
                </a:solidFill>
                <a:cs typeface="Helvetica"/>
              </a:rPr>
              <a:t>      - Police patrol</a:t>
            </a:r>
          </a:p>
        </p:txBody>
      </p:sp>
      <p:sp>
        <p:nvSpPr>
          <p:cNvPr id="36" name="Rectangle 35"/>
          <p:cNvSpPr/>
          <p:nvPr>
            <p:custDataLst>
              <p:tags r:id="rId13"/>
            </p:custDataLst>
          </p:nvPr>
        </p:nvSpPr>
        <p:spPr>
          <a:xfrm>
            <a:off x="693337" y="1343825"/>
            <a:ext cx="1708220" cy="2874882"/>
          </a:xfrm>
          <a:prstGeom prst="rect">
            <a:avLst/>
          </a:prstGeom>
          <a:noFill/>
          <a:ln w="9525" cap="flat" cmpd="sng" algn="ctr">
            <a:solidFill>
              <a:srgbClr val="3F136C"/>
            </a:solidFill>
            <a:prstDash val="solid"/>
          </a:ln>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smtClean="0">
              <a:ln>
                <a:noFill/>
              </a:ln>
              <a:solidFill>
                <a:srgbClr val="000000"/>
              </a:solidFill>
              <a:effectLst/>
              <a:uLnTx/>
              <a:uFillTx/>
              <a:latin typeface="Bosch Office Sans"/>
              <a:ea typeface="+mn-ea"/>
              <a:cs typeface="+mn-cs"/>
            </a:endParaRPr>
          </a:p>
        </p:txBody>
      </p:sp>
      <p:sp>
        <p:nvSpPr>
          <p:cNvPr id="47" name="Rectangle 46"/>
          <p:cNvSpPr/>
          <p:nvPr>
            <p:custDataLst>
              <p:tags r:id="rId14"/>
            </p:custDataLst>
          </p:nvPr>
        </p:nvSpPr>
        <p:spPr>
          <a:xfrm>
            <a:off x="6250392" y="1350078"/>
            <a:ext cx="1971518" cy="1409446"/>
          </a:xfrm>
          <a:prstGeom prst="rect">
            <a:avLst/>
          </a:prstGeom>
          <a:noFill/>
          <a:ln w="9525" cap="flat" cmpd="sng" algn="ctr">
            <a:solidFill>
              <a:srgbClr val="3F136C"/>
            </a:solidFill>
            <a:prstDash val="solid"/>
          </a:ln>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smtClean="0">
              <a:ln>
                <a:noFill/>
              </a:ln>
              <a:solidFill>
                <a:srgbClr val="000000"/>
              </a:solidFill>
              <a:effectLst/>
              <a:uLnTx/>
              <a:uFillTx/>
              <a:latin typeface="Bosch Office Sans"/>
              <a:ea typeface="+mn-ea"/>
              <a:cs typeface="+mn-cs"/>
            </a:endParaRPr>
          </a:p>
        </p:txBody>
      </p:sp>
      <p:sp>
        <p:nvSpPr>
          <p:cNvPr id="48" name="Rectangle 47"/>
          <p:cNvSpPr/>
          <p:nvPr>
            <p:custDataLst>
              <p:tags r:id="rId15"/>
            </p:custDataLst>
          </p:nvPr>
        </p:nvSpPr>
        <p:spPr>
          <a:xfrm>
            <a:off x="8253729" y="1316195"/>
            <a:ext cx="1708220" cy="2874882"/>
          </a:xfrm>
          <a:prstGeom prst="rect">
            <a:avLst/>
          </a:prstGeom>
          <a:noFill/>
          <a:ln w="9525" cap="flat" cmpd="sng" algn="ctr">
            <a:solidFill>
              <a:srgbClr val="3F136C"/>
            </a:solidFill>
            <a:prstDash val="solid"/>
          </a:ln>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smtClean="0">
              <a:ln>
                <a:noFill/>
              </a:ln>
              <a:solidFill>
                <a:srgbClr val="000000"/>
              </a:solidFill>
              <a:effectLst/>
              <a:uLnTx/>
              <a:uFillTx/>
              <a:latin typeface="Bosch Office Sans"/>
              <a:ea typeface="+mn-ea"/>
              <a:cs typeface="+mn-cs"/>
            </a:endParaRPr>
          </a:p>
        </p:txBody>
      </p:sp>
      <p:sp>
        <p:nvSpPr>
          <p:cNvPr id="49" name="Rectangle 48"/>
          <p:cNvSpPr/>
          <p:nvPr>
            <p:custDataLst>
              <p:tags r:id="rId16"/>
            </p:custDataLst>
          </p:nvPr>
        </p:nvSpPr>
        <p:spPr>
          <a:xfrm>
            <a:off x="6250392" y="2778574"/>
            <a:ext cx="1971518" cy="1409446"/>
          </a:xfrm>
          <a:prstGeom prst="rect">
            <a:avLst/>
          </a:prstGeom>
          <a:noFill/>
          <a:ln w="9525" cap="flat" cmpd="sng" algn="ctr">
            <a:solidFill>
              <a:srgbClr val="3F136C"/>
            </a:solidFill>
            <a:prstDash val="solid"/>
          </a:ln>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smtClean="0">
              <a:ln>
                <a:noFill/>
              </a:ln>
              <a:solidFill>
                <a:srgbClr val="000000"/>
              </a:solidFill>
              <a:effectLst/>
              <a:uLnTx/>
              <a:uFillTx/>
              <a:latin typeface="Bosch Office Sans"/>
              <a:ea typeface="+mn-ea"/>
              <a:cs typeface="+mn-cs"/>
            </a:endParaRPr>
          </a:p>
        </p:txBody>
      </p:sp>
      <p:sp>
        <p:nvSpPr>
          <p:cNvPr id="50" name="Rectangle 49"/>
          <p:cNvSpPr/>
          <p:nvPr>
            <p:custDataLst>
              <p:tags r:id="rId17"/>
            </p:custDataLst>
          </p:nvPr>
        </p:nvSpPr>
        <p:spPr>
          <a:xfrm>
            <a:off x="2434353" y="2789157"/>
            <a:ext cx="1971518" cy="1409446"/>
          </a:xfrm>
          <a:prstGeom prst="rect">
            <a:avLst/>
          </a:prstGeom>
          <a:noFill/>
          <a:ln w="9525" cap="flat" cmpd="sng" algn="ctr">
            <a:solidFill>
              <a:srgbClr val="3F136C"/>
            </a:solidFill>
            <a:prstDash val="solid"/>
          </a:ln>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smtClean="0">
              <a:ln>
                <a:noFill/>
              </a:ln>
              <a:solidFill>
                <a:srgbClr val="000000"/>
              </a:solidFill>
              <a:effectLst/>
              <a:uLnTx/>
              <a:uFillTx/>
              <a:latin typeface="Bosch Office Sans"/>
              <a:ea typeface="+mn-ea"/>
              <a:cs typeface="+mn-cs"/>
            </a:endParaRPr>
          </a:p>
        </p:txBody>
      </p:sp>
      <p:sp>
        <p:nvSpPr>
          <p:cNvPr id="51" name="Rectangle 50"/>
          <p:cNvSpPr/>
          <p:nvPr>
            <p:custDataLst>
              <p:tags r:id="rId18"/>
            </p:custDataLst>
          </p:nvPr>
        </p:nvSpPr>
        <p:spPr>
          <a:xfrm>
            <a:off x="2433926" y="1351748"/>
            <a:ext cx="1971518" cy="1409446"/>
          </a:xfrm>
          <a:prstGeom prst="rect">
            <a:avLst/>
          </a:prstGeom>
          <a:noFill/>
          <a:ln w="9525" cap="flat" cmpd="sng" algn="ctr">
            <a:solidFill>
              <a:srgbClr val="3F136C"/>
            </a:solidFill>
            <a:prstDash val="solid"/>
          </a:ln>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smtClean="0">
              <a:ln>
                <a:noFill/>
              </a:ln>
              <a:solidFill>
                <a:srgbClr val="000000"/>
              </a:solidFill>
              <a:effectLst/>
              <a:uLnTx/>
              <a:uFillTx/>
              <a:latin typeface="Bosch Office Sans"/>
              <a:ea typeface="+mn-ea"/>
              <a:cs typeface="+mn-cs"/>
            </a:endParaRPr>
          </a:p>
        </p:txBody>
      </p:sp>
      <p:sp>
        <p:nvSpPr>
          <p:cNvPr id="52" name="Rectangle 51"/>
          <p:cNvSpPr/>
          <p:nvPr>
            <p:custDataLst>
              <p:tags r:id="rId19"/>
            </p:custDataLst>
          </p:nvPr>
        </p:nvSpPr>
        <p:spPr>
          <a:xfrm>
            <a:off x="4445558" y="1351723"/>
            <a:ext cx="1766688" cy="2846879"/>
          </a:xfrm>
          <a:prstGeom prst="rect">
            <a:avLst/>
          </a:prstGeom>
          <a:noFill/>
          <a:ln w="9525" cap="flat" cmpd="sng" algn="ctr">
            <a:solidFill>
              <a:srgbClr val="3F136C"/>
            </a:solidFill>
            <a:prstDash val="solid"/>
          </a:ln>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smtClean="0">
              <a:ln>
                <a:noFill/>
              </a:ln>
              <a:solidFill>
                <a:srgbClr val="000000"/>
              </a:solidFill>
              <a:effectLst/>
              <a:uLnTx/>
              <a:uFillTx/>
              <a:latin typeface="Bosch Office Sans"/>
              <a:ea typeface="+mn-ea"/>
              <a:cs typeface="+mn-cs"/>
            </a:endParaRPr>
          </a:p>
        </p:txBody>
      </p:sp>
      <p:sp>
        <p:nvSpPr>
          <p:cNvPr id="53" name="Rectangle 52"/>
          <p:cNvSpPr/>
          <p:nvPr>
            <p:custDataLst>
              <p:tags r:id="rId20"/>
            </p:custDataLst>
          </p:nvPr>
        </p:nvSpPr>
        <p:spPr>
          <a:xfrm>
            <a:off x="713432" y="4250143"/>
            <a:ext cx="4602145" cy="1056659"/>
          </a:xfrm>
          <a:prstGeom prst="rect">
            <a:avLst/>
          </a:prstGeom>
          <a:noFill/>
          <a:ln w="9525" cap="flat" cmpd="sng" algn="ctr">
            <a:solidFill>
              <a:srgbClr val="3F136C"/>
            </a:solidFill>
            <a:prstDash val="solid"/>
          </a:ln>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smtClean="0">
              <a:ln>
                <a:noFill/>
              </a:ln>
              <a:solidFill>
                <a:srgbClr val="000000"/>
              </a:solidFill>
              <a:effectLst/>
              <a:uLnTx/>
              <a:uFillTx/>
              <a:latin typeface="Bosch Office Sans"/>
              <a:ea typeface="+mn-ea"/>
              <a:cs typeface="+mn-cs"/>
            </a:endParaRPr>
          </a:p>
        </p:txBody>
      </p:sp>
      <p:sp>
        <p:nvSpPr>
          <p:cNvPr id="54" name="Rectangle 53"/>
          <p:cNvSpPr/>
          <p:nvPr>
            <p:custDataLst>
              <p:tags r:id="rId21"/>
            </p:custDataLst>
          </p:nvPr>
        </p:nvSpPr>
        <p:spPr>
          <a:xfrm>
            <a:off x="5375865" y="4250143"/>
            <a:ext cx="4586084" cy="1058356"/>
          </a:xfrm>
          <a:prstGeom prst="rect">
            <a:avLst/>
          </a:prstGeom>
          <a:noFill/>
          <a:ln w="9525" cap="flat" cmpd="sng" algn="ctr">
            <a:solidFill>
              <a:srgbClr val="3F136C"/>
            </a:solidFill>
            <a:prstDash val="solid"/>
          </a:ln>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smtClean="0">
              <a:ln>
                <a:noFill/>
              </a:ln>
              <a:solidFill>
                <a:srgbClr val="000000"/>
              </a:solidFill>
              <a:effectLst/>
              <a:uLnTx/>
              <a:uFillTx/>
              <a:latin typeface="Bosch Office Sans"/>
              <a:ea typeface="+mn-ea"/>
              <a:cs typeface="+mn-cs"/>
            </a:endParaRPr>
          </a:p>
        </p:txBody>
      </p:sp>
      <p:sp>
        <p:nvSpPr>
          <p:cNvPr id="42" name="TextBox 41"/>
          <p:cNvSpPr txBox="1"/>
          <p:nvPr>
            <p:custDataLst>
              <p:tags r:id="rId22"/>
            </p:custDataLst>
          </p:nvPr>
        </p:nvSpPr>
        <p:spPr>
          <a:xfrm>
            <a:off x="712162" y="1794252"/>
            <a:ext cx="1580353" cy="2067272"/>
          </a:xfrm>
          <a:prstGeom prst="rect">
            <a:avLst/>
          </a:prstGeom>
          <a:noFill/>
        </p:spPr>
        <p:txBody>
          <a:bodyPr wrap="none" lIns="0" tIns="0" rIns="0" bIns="0" rtlCol="0">
            <a:noAutofit/>
          </a:bodyPr>
          <a:lstStyle/>
          <a:p>
            <a:pPr marL="285750" marR="0" indent="-285750" defTabSz="914400" eaLnBrk="1" fontAlgn="auto" latinLnBrk="0" hangingPunct="1">
              <a:lnSpc>
                <a:spcPct val="107000"/>
              </a:lnSpc>
              <a:spcBef>
                <a:spcPts val="500"/>
              </a:spcBef>
              <a:spcAft>
                <a:spcPts val="0"/>
              </a:spcAft>
              <a:buClrTx/>
              <a:buSzTx/>
              <a:buFont typeface="Wingdings" panose="05000000000000000000" pitchFamily="2" charset="2"/>
              <a:buChar char="v"/>
              <a:tabLst/>
            </a:pPr>
            <a:r>
              <a:rPr kumimoji="0" lang="en-US" sz="1100" b="0" i="0" u="none" strike="noStrike" kern="0" cap="none" spc="0" normalizeH="0" baseline="0" noProof="0" dirty="0" smtClean="0">
                <a:ln>
                  <a:noFill/>
                </a:ln>
                <a:solidFill>
                  <a:srgbClr val="000000"/>
                </a:solidFill>
                <a:effectLst/>
                <a:uLnTx/>
                <a:uFillTx/>
              </a:rPr>
              <a:t>Incentive</a:t>
            </a:r>
            <a:r>
              <a:rPr kumimoji="0" lang="en-US" sz="1100" b="0" i="0" u="none" strike="noStrike" kern="0" cap="none" spc="0" normalizeH="0" noProof="0" dirty="0" smtClean="0">
                <a:ln>
                  <a:noFill/>
                </a:ln>
                <a:solidFill>
                  <a:srgbClr val="000000"/>
                </a:solidFill>
                <a:effectLst/>
                <a:uLnTx/>
                <a:uFillTx/>
              </a:rPr>
              <a:t> providers </a:t>
            </a:r>
            <a:br>
              <a:rPr kumimoji="0" lang="en-US" sz="1100" b="0" i="0" u="none" strike="noStrike" kern="0" cap="none" spc="0" normalizeH="0" noProof="0" dirty="0" smtClean="0">
                <a:ln>
                  <a:noFill/>
                </a:ln>
                <a:solidFill>
                  <a:srgbClr val="000000"/>
                </a:solidFill>
                <a:effectLst/>
                <a:uLnTx/>
                <a:uFillTx/>
              </a:rPr>
            </a:br>
            <a:r>
              <a:rPr kumimoji="0" lang="en-US" sz="1100" b="0" i="0" u="none" strike="noStrike" kern="0" cap="none" spc="0" normalizeH="0" noProof="0" dirty="0" smtClean="0">
                <a:ln>
                  <a:noFill/>
                </a:ln>
                <a:solidFill>
                  <a:srgbClr val="000000"/>
                </a:solidFill>
                <a:effectLst/>
                <a:uLnTx/>
                <a:uFillTx/>
              </a:rPr>
              <a:t>(Ex: </a:t>
            </a:r>
            <a:r>
              <a:rPr kumimoji="0" lang="en-US" sz="1100" b="0" i="0" u="none" strike="noStrike" kern="0" cap="none" spc="0" normalizeH="0" noProof="0" dirty="0" err="1" smtClean="0">
                <a:ln>
                  <a:noFill/>
                </a:ln>
                <a:solidFill>
                  <a:srgbClr val="000000"/>
                </a:solidFill>
                <a:effectLst/>
                <a:uLnTx/>
                <a:uFillTx/>
              </a:rPr>
              <a:t>PayTM</a:t>
            </a:r>
            <a:r>
              <a:rPr kumimoji="0" lang="en-US" sz="1100" b="0" i="0" u="none" strike="noStrike" kern="0" cap="none" spc="0" normalizeH="0" noProof="0" dirty="0" smtClean="0">
                <a:ln>
                  <a:noFill/>
                </a:ln>
                <a:solidFill>
                  <a:srgbClr val="000000"/>
                </a:solidFill>
                <a:effectLst/>
                <a:uLnTx/>
                <a:uFillTx/>
              </a:rPr>
              <a:t>, </a:t>
            </a:r>
            <a:r>
              <a:rPr kumimoji="0" lang="en-US" sz="1100" b="0" i="0" u="none" strike="noStrike" kern="0" cap="none" spc="0" normalizeH="0" noProof="0" dirty="0" err="1" smtClean="0">
                <a:ln>
                  <a:noFill/>
                </a:ln>
                <a:solidFill>
                  <a:srgbClr val="000000"/>
                </a:solidFill>
                <a:effectLst/>
                <a:uLnTx/>
                <a:uFillTx/>
              </a:rPr>
              <a:t>Paypal</a:t>
            </a:r>
            <a:r>
              <a:rPr kumimoji="0" lang="en-US" sz="1100" b="0" i="0" u="none" strike="noStrike" kern="0" cap="none" spc="0" normalizeH="0" noProof="0" dirty="0" smtClean="0">
                <a:ln>
                  <a:noFill/>
                </a:ln>
                <a:solidFill>
                  <a:srgbClr val="000000"/>
                </a:solidFill>
                <a:effectLst/>
                <a:uLnTx/>
                <a:uFillTx/>
              </a:rPr>
              <a:t>)</a:t>
            </a:r>
          </a:p>
          <a:p>
            <a:pPr marL="285750" marR="0" indent="-285750" defTabSz="914400" eaLnBrk="1" fontAlgn="auto" latinLnBrk="0" hangingPunct="1">
              <a:lnSpc>
                <a:spcPct val="107000"/>
              </a:lnSpc>
              <a:spcBef>
                <a:spcPts val="500"/>
              </a:spcBef>
              <a:spcAft>
                <a:spcPts val="0"/>
              </a:spcAft>
              <a:buClrTx/>
              <a:buSzTx/>
              <a:buFont typeface="Wingdings" panose="05000000000000000000" pitchFamily="2" charset="2"/>
              <a:buChar char="v"/>
              <a:tabLst/>
            </a:pPr>
            <a:r>
              <a:rPr lang="en-US" sz="1100" kern="0" dirty="0" err="1" smtClean="0">
                <a:solidFill>
                  <a:srgbClr val="000000"/>
                </a:solidFill>
              </a:rPr>
              <a:t>Blockchain</a:t>
            </a:r>
            <a:r>
              <a:rPr lang="en-US" sz="1100" kern="0" dirty="0" smtClean="0">
                <a:solidFill>
                  <a:srgbClr val="000000"/>
                </a:solidFill>
              </a:rPr>
              <a:t> miners</a:t>
            </a:r>
          </a:p>
          <a:p>
            <a:pPr marL="285750" marR="0" indent="-285750" defTabSz="914400" eaLnBrk="1" fontAlgn="auto" latinLnBrk="0" hangingPunct="1">
              <a:lnSpc>
                <a:spcPct val="107000"/>
              </a:lnSpc>
              <a:spcBef>
                <a:spcPts val="500"/>
              </a:spcBef>
              <a:spcAft>
                <a:spcPts val="0"/>
              </a:spcAft>
              <a:buClrTx/>
              <a:buSzTx/>
              <a:buFont typeface="Wingdings" panose="05000000000000000000" pitchFamily="2" charset="2"/>
              <a:buChar char="v"/>
              <a:tabLst/>
            </a:pPr>
            <a:r>
              <a:rPr kumimoji="0" lang="en-US" sz="1100" b="0" i="0" u="none" strike="noStrike" kern="0" cap="none" spc="0" normalizeH="0" noProof="0" dirty="0" smtClean="0">
                <a:ln>
                  <a:noFill/>
                </a:ln>
                <a:solidFill>
                  <a:srgbClr val="000000"/>
                </a:solidFill>
                <a:effectLst/>
                <a:uLnTx/>
                <a:uFillTx/>
              </a:rPr>
              <a:t>Traffic forecasting</a:t>
            </a:r>
            <a:br>
              <a:rPr kumimoji="0" lang="en-US" sz="1100" b="0" i="0" u="none" strike="noStrike" kern="0" cap="none" spc="0" normalizeH="0" noProof="0" dirty="0" smtClean="0">
                <a:ln>
                  <a:noFill/>
                </a:ln>
                <a:solidFill>
                  <a:srgbClr val="000000"/>
                </a:solidFill>
                <a:effectLst/>
                <a:uLnTx/>
                <a:uFillTx/>
              </a:rPr>
            </a:br>
            <a:r>
              <a:rPr kumimoji="0" lang="en-US" sz="1100" b="0" i="0" u="none" strike="noStrike" kern="0" cap="none" spc="0" normalizeH="0" noProof="0" dirty="0" smtClean="0">
                <a:ln>
                  <a:noFill/>
                </a:ln>
                <a:solidFill>
                  <a:srgbClr val="000000"/>
                </a:solidFill>
                <a:effectLst/>
                <a:uLnTx/>
                <a:uFillTx/>
              </a:rPr>
              <a:t>entities</a:t>
            </a:r>
          </a:p>
          <a:p>
            <a:pPr marL="285750" marR="0" indent="-285750" defTabSz="914400" eaLnBrk="1" fontAlgn="auto" latinLnBrk="0" hangingPunct="1">
              <a:lnSpc>
                <a:spcPct val="107000"/>
              </a:lnSpc>
              <a:spcBef>
                <a:spcPts val="500"/>
              </a:spcBef>
              <a:spcAft>
                <a:spcPts val="0"/>
              </a:spcAft>
              <a:buClrTx/>
              <a:buSzTx/>
              <a:buFont typeface="Wingdings" panose="05000000000000000000" pitchFamily="2" charset="2"/>
              <a:buChar char="v"/>
              <a:tabLst/>
            </a:pPr>
            <a:r>
              <a:rPr lang="en-US" sz="1100" kern="0" dirty="0" smtClean="0">
                <a:solidFill>
                  <a:srgbClr val="000000"/>
                </a:solidFill>
              </a:rPr>
              <a:t>Government regulatory</a:t>
            </a:r>
            <a:br>
              <a:rPr lang="en-US" sz="1100" kern="0" dirty="0" smtClean="0">
                <a:solidFill>
                  <a:srgbClr val="000000"/>
                </a:solidFill>
              </a:rPr>
            </a:br>
            <a:r>
              <a:rPr lang="en-US" sz="1100" kern="0" dirty="0" smtClean="0">
                <a:solidFill>
                  <a:srgbClr val="000000"/>
                </a:solidFill>
              </a:rPr>
              <a:t>bodies</a:t>
            </a:r>
          </a:p>
          <a:p>
            <a:pPr marL="285750" marR="0" indent="-285750" defTabSz="914400" eaLnBrk="1" fontAlgn="auto" latinLnBrk="0" hangingPunct="1">
              <a:lnSpc>
                <a:spcPct val="107000"/>
              </a:lnSpc>
              <a:spcBef>
                <a:spcPts val="500"/>
              </a:spcBef>
              <a:spcAft>
                <a:spcPts val="0"/>
              </a:spcAft>
              <a:buClrTx/>
              <a:buSzTx/>
              <a:buFont typeface="Wingdings" panose="05000000000000000000" pitchFamily="2" charset="2"/>
              <a:buChar char="v"/>
              <a:tabLst/>
            </a:pPr>
            <a:r>
              <a:rPr kumimoji="0" lang="en-US" sz="1100" b="0" i="0" u="none" strike="noStrike" kern="0" cap="none" spc="0" normalizeH="0" noProof="0" dirty="0" smtClean="0">
                <a:ln>
                  <a:noFill/>
                </a:ln>
                <a:solidFill>
                  <a:srgbClr val="000000"/>
                </a:solidFill>
                <a:effectLst/>
                <a:uLnTx/>
                <a:uFillTx/>
              </a:rPr>
              <a:t>Investors/Venture</a:t>
            </a:r>
            <a:br>
              <a:rPr kumimoji="0" lang="en-US" sz="1100" b="0" i="0" u="none" strike="noStrike" kern="0" cap="none" spc="0" normalizeH="0" noProof="0" dirty="0" smtClean="0">
                <a:ln>
                  <a:noFill/>
                </a:ln>
                <a:solidFill>
                  <a:srgbClr val="000000"/>
                </a:solidFill>
                <a:effectLst/>
                <a:uLnTx/>
                <a:uFillTx/>
              </a:rPr>
            </a:br>
            <a:r>
              <a:rPr kumimoji="0" lang="en-US" sz="1100" b="0" i="0" u="none" strike="noStrike" kern="0" cap="none" spc="0" normalizeH="0" noProof="0" dirty="0" smtClean="0">
                <a:ln>
                  <a:noFill/>
                </a:ln>
                <a:solidFill>
                  <a:srgbClr val="000000"/>
                </a:solidFill>
                <a:effectLst/>
                <a:uLnTx/>
                <a:uFillTx/>
              </a:rPr>
              <a:t>capitalists</a:t>
            </a:r>
          </a:p>
          <a:p>
            <a:pPr marR="0" defTabSz="914400" eaLnBrk="1" fontAlgn="auto" latinLnBrk="0" hangingPunct="1">
              <a:lnSpc>
                <a:spcPct val="107000"/>
              </a:lnSpc>
              <a:spcBef>
                <a:spcPts val="500"/>
              </a:spcBef>
              <a:spcAft>
                <a:spcPts val="0"/>
              </a:spcAft>
              <a:buClrTx/>
              <a:buSzTx/>
              <a:tabLst/>
            </a:pPr>
            <a:endParaRPr kumimoji="0" lang="en-US" sz="1100" b="0" i="0" u="none" strike="noStrike" kern="0" cap="none" spc="0" normalizeH="0" baseline="0" noProof="0" dirty="0" err="1" smtClean="0">
              <a:ln>
                <a:noFill/>
              </a:ln>
              <a:solidFill>
                <a:srgbClr val="000000"/>
              </a:solidFill>
              <a:effectLst/>
              <a:uLnTx/>
              <a:uFillTx/>
            </a:endParaRPr>
          </a:p>
        </p:txBody>
      </p:sp>
      <p:sp>
        <p:nvSpPr>
          <p:cNvPr id="58" name="TextBox 57"/>
          <p:cNvSpPr txBox="1"/>
          <p:nvPr>
            <p:custDataLst>
              <p:tags r:id="rId23"/>
            </p:custDataLst>
          </p:nvPr>
        </p:nvSpPr>
        <p:spPr>
          <a:xfrm>
            <a:off x="947384" y="4362751"/>
            <a:ext cx="3574374" cy="974746"/>
          </a:xfrm>
          <a:prstGeom prst="rect">
            <a:avLst/>
          </a:prstGeom>
          <a:noFill/>
        </p:spPr>
        <p:txBody>
          <a:bodyPr wrap="none" lIns="0" tIns="0" rIns="0" bIns="0" rtlCol="0">
            <a:noAutofit/>
          </a:bodyPr>
          <a:lstStyle/>
          <a:p>
            <a:pPr marL="285750" indent="-285750">
              <a:lnSpc>
                <a:spcPct val="107000"/>
              </a:lnSpc>
              <a:spcBef>
                <a:spcPts val="500"/>
              </a:spcBef>
              <a:buFont typeface="Wingdings" panose="05000000000000000000" pitchFamily="2" charset="2"/>
              <a:buChar char="v"/>
            </a:pPr>
            <a:r>
              <a:rPr lang="en-US" sz="1100" kern="0" dirty="0">
                <a:solidFill>
                  <a:srgbClr val="000000"/>
                </a:solidFill>
              </a:rPr>
              <a:t>Payment for services utilized (map &amp; traffic data)</a:t>
            </a:r>
          </a:p>
          <a:p>
            <a:pPr marL="285750" marR="0" indent="-285750" defTabSz="914400" eaLnBrk="1" fontAlgn="auto" latinLnBrk="0" hangingPunct="1">
              <a:lnSpc>
                <a:spcPct val="107000"/>
              </a:lnSpc>
              <a:spcBef>
                <a:spcPts val="500"/>
              </a:spcBef>
              <a:spcAft>
                <a:spcPts val="0"/>
              </a:spcAft>
              <a:buClrTx/>
              <a:buSzTx/>
              <a:buFont typeface="Wingdings" panose="05000000000000000000" pitchFamily="2" charset="2"/>
              <a:buChar char="v"/>
              <a:tabLst/>
            </a:pPr>
            <a:r>
              <a:rPr kumimoji="0" lang="en-US" sz="1100" b="0" i="0" u="none" strike="noStrike" kern="0" cap="none" spc="0" normalizeH="0" baseline="0" noProof="0" dirty="0" smtClean="0">
                <a:ln>
                  <a:noFill/>
                </a:ln>
                <a:solidFill>
                  <a:srgbClr val="000000"/>
                </a:solidFill>
                <a:effectLst/>
                <a:uLnTx/>
                <a:uFillTx/>
              </a:rPr>
              <a:t>Development &amp; expansion</a:t>
            </a:r>
          </a:p>
          <a:p>
            <a:pPr marL="285750" marR="0" indent="-285750" defTabSz="914400" eaLnBrk="1" fontAlgn="auto" latinLnBrk="0" hangingPunct="1">
              <a:lnSpc>
                <a:spcPct val="107000"/>
              </a:lnSpc>
              <a:spcBef>
                <a:spcPts val="500"/>
              </a:spcBef>
              <a:spcAft>
                <a:spcPts val="0"/>
              </a:spcAft>
              <a:buClrTx/>
              <a:buSzTx/>
              <a:buFont typeface="Wingdings" panose="05000000000000000000" pitchFamily="2" charset="2"/>
              <a:buChar char="v"/>
              <a:tabLst/>
            </a:pPr>
            <a:r>
              <a:rPr lang="en-US" sz="1100" kern="0" dirty="0" smtClean="0">
                <a:solidFill>
                  <a:srgbClr val="000000"/>
                </a:solidFill>
              </a:rPr>
              <a:t>Infrastructure &amp; transaction cost</a:t>
            </a:r>
          </a:p>
          <a:p>
            <a:pPr marL="285750" marR="0" indent="-285750" defTabSz="914400" eaLnBrk="1" fontAlgn="auto" latinLnBrk="0" hangingPunct="1">
              <a:lnSpc>
                <a:spcPct val="107000"/>
              </a:lnSpc>
              <a:spcBef>
                <a:spcPts val="500"/>
              </a:spcBef>
              <a:spcAft>
                <a:spcPts val="0"/>
              </a:spcAft>
              <a:buClrTx/>
              <a:buSzTx/>
              <a:buFont typeface="Wingdings" panose="05000000000000000000" pitchFamily="2" charset="2"/>
              <a:buChar char="v"/>
              <a:tabLst/>
            </a:pPr>
            <a:r>
              <a:rPr kumimoji="0" lang="en-US" sz="1100" b="0" i="0" u="none" strike="noStrike" kern="0" cap="none" spc="0" normalizeH="0" baseline="0" noProof="0" dirty="0" smtClean="0">
                <a:ln>
                  <a:noFill/>
                </a:ln>
                <a:solidFill>
                  <a:srgbClr val="000000"/>
                </a:solidFill>
                <a:effectLst/>
                <a:uLnTx/>
                <a:uFillTx/>
              </a:rPr>
              <a:t>Customer support</a:t>
            </a:r>
          </a:p>
        </p:txBody>
      </p:sp>
      <p:sp>
        <p:nvSpPr>
          <p:cNvPr id="59" name="TextBox 58"/>
          <p:cNvSpPr txBox="1"/>
          <p:nvPr>
            <p:custDataLst>
              <p:tags r:id="rId24"/>
            </p:custDataLst>
          </p:nvPr>
        </p:nvSpPr>
        <p:spPr>
          <a:xfrm>
            <a:off x="5590812" y="4312509"/>
            <a:ext cx="3577703" cy="942751"/>
          </a:xfrm>
          <a:prstGeom prst="rect">
            <a:avLst/>
          </a:prstGeom>
          <a:noFill/>
        </p:spPr>
        <p:txBody>
          <a:bodyPr wrap="none" lIns="0" tIns="0" rIns="0" bIns="0" rtlCol="0">
            <a:noAutofit/>
          </a:bodyPr>
          <a:lstStyle/>
          <a:p>
            <a:pPr marL="285750" marR="0" indent="-285750" defTabSz="914400" eaLnBrk="1" fontAlgn="auto" latinLnBrk="0" hangingPunct="1">
              <a:lnSpc>
                <a:spcPct val="107000"/>
              </a:lnSpc>
              <a:spcBef>
                <a:spcPts val="500"/>
              </a:spcBef>
              <a:spcAft>
                <a:spcPts val="0"/>
              </a:spcAft>
              <a:buClrTx/>
              <a:buSzTx/>
              <a:buFont typeface="Wingdings" panose="05000000000000000000" pitchFamily="2" charset="2"/>
              <a:buChar char="v"/>
              <a:tabLst/>
            </a:pPr>
            <a:r>
              <a:rPr kumimoji="0" lang="en-US" sz="1100" b="0" i="0" u="none" strike="noStrike" kern="0" cap="none" spc="0" normalizeH="0" baseline="0" noProof="0" dirty="0" smtClean="0">
                <a:ln>
                  <a:noFill/>
                </a:ln>
                <a:solidFill>
                  <a:srgbClr val="000000"/>
                </a:solidFill>
                <a:effectLst/>
                <a:uLnTx/>
                <a:uFillTx/>
              </a:rPr>
              <a:t>Transaction fee for every payment</a:t>
            </a:r>
          </a:p>
          <a:p>
            <a:pPr marL="285750" marR="0" indent="-285750" defTabSz="914400" eaLnBrk="1" fontAlgn="auto" latinLnBrk="0" hangingPunct="1">
              <a:lnSpc>
                <a:spcPct val="107000"/>
              </a:lnSpc>
              <a:spcBef>
                <a:spcPts val="500"/>
              </a:spcBef>
              <a:spcAft>
                <a:spcPts val="0"/>
              </a:spcAft>
              <a:buClrTx/>
              <a:buSzTx/>
              <a:buFont typeface="Wingdings" panose="05000000000000000000" pitchFamily="2" charset="2"/>
              <a:buChar char="v"/>
              <a:tabLst/>
            </a:pPr>
            <a:r>
              <a:rPr lang="en-US" sz="1100" kern="0" dirty="0" smtClean="0">
                <a:solidFill>
                  <a:srgbClr val="000000"/>
                </a:solidFill>
              </a:rPr>
              <a:t>Subscription based model (weekly, monthly)</a:t>
            </a:r>
          </a:p>
          <a:p>
            <a:pPr marL="285750" marR="0" indent="-285750" defTabSz="914400" eaLnBrk="1" fontAlgn="auto" latinLnBrk="0" hangingPunct="1">
              <a:lnSpc>
                <a:spcPct val="107000"/>
              </a:lnSpc>
              <a:spcBef>
                <a:spcPts val="500"/>
              </a:spcBef>
              <a:spcAft>
                <a:spcPts val="0"/>
              </a:spcAft>
              <a:buClrTx/>
              <a:buSzTx/>
              <a:buFont typeface="Wingdings" panose="05000000000000000000" pitchFamily="2" charset="2"/>
              <a:buChar char="v"/>
              <a:tabLst/>
            </a:pPr>
            <a:r>
              <a:rPr kumimoji="0" lang="en-US" sz="1100" b="0" i="0" u="none" strike="noStrike" kern="0" cap="none" spc="0" normalizeH="0" baseline="0" noProof="0" dirty="0" smtClean="0">
                <a:ln>
                  <a:noFill/>
                </a:ln>
                <a:solidFill>
                  <a:srgbClr val="000000"/>
                </a:solidFill>
                <a:effectLst/>
                <a:uLnTx/>
                <a:uFillTx/>
              </a:rPr>
              <a:t>Partnership with incentive providers</a:t>
            </a:r>
          </a:p>
          <a:p>
            <a:pPr marL="285750" marR="0" indent="-285750" defTabSz="914400" eaLnBrk="1" fontAlgn="auto" latinLnBrk="0" hangingPunct="1">
              <a:lnSpc>
                <a:spcPct val="107000"/>
              </a:lnSpc>
              <a:spcBef>
                <a:spcPts val="500"/>
              </a:spcBef>
              <a:spcAft>
                <a:spcPts val="0"/>
              </a:spcAft>
              <a:buClrTx/>
              <a:buSzTx/>
              <a:buFont typeface="Wingdings" panose="05000000000000000000" pitchFamily="2" charset="2"/>
              <a:buChar char="v"/>
              <a:tabLst/>
            </a:pPr>
            <a:r>
              <a:rPr lang="en-US" sz="1100" kern="0" dirty="0" smtClean="0">
                <a:solidFill>
                  <a:srgbClr val="000000"/>
                </a:solidFill>
              </a:rPr>
              <a:t>Mining rewards</a:t>
            </a:r>
            <a:endParaRPr kumimoji="0" lang="en-US" sz="1100" b="0" i="0" u="none" strike="noStrike" kern="0" cap="none" spc="0" normalizeH="0" baseline="0" noProof="0" dirty="0" smtClean="0">
              <a:ln>
                <a:noFill/>
              </a:ln>
              <a:solidFill>
                <a:srgbClr val="000000"/>
              </a:solidFill>
              <a:effectLst/>
              <a:uLnTx/>
              <a:uFillTx/>
            </a:endParaRPr>
          </a:p>
        </p:txBody>
      </p:sp>
      <p:sp>
        <p:nvSpPr>
          <p:cNvPr id="60" name="Rectangle 59"/>
          <p:cNvSpPr/>
          <p:nvPr>
            <p:custDataLst>
              <p:tags r:id="rId25"/>
            </p:custDataLst>
          </p:nvPr>
        </p:nvSpPr>
        <p:spPr>
          <a:xfrm>
            <a:off x="2499438" y="2905504"/>
            <a:ext cx="1971518" cy="1200329"/>
          </a:xfrm>
          <a:prstGeom prst="rect">
            <a:avLst/>
          </a:prstGeom>
        </p:spPr>
        <p:txBody>
          <a:bodyPr wrap="square">
            <a:spAutoFit/>
          </a:bodyPr>
          <a:lstStyle/>
          <a:p>
            <a:pPr marL="171450" lvl="0" indent="-171450" defTabSz="457200" fontAlgn="base">
              <a:spcBef>
                <a:spcPct val="0"/>
              </a:spcBef>
              <a:spcAft>
                <a:spcPct val="0"/>
              </a:spcAft>
              <a:buFont typeface="Wingdings" panose="05000000000000000000" pitchFamily="2" charset="2"/>
              <a:buChar char="v"/>
              <a:defRPr/>
            </a:pPr>
            <a:r>
              <a:rPr lang="en-US" sz="1200" kern="0" dirty="0" smtClean="0">
                <a:solidFill>
                  <a:prstClr val="black"/>
                </a:solidFill>
                <a:cs typeface="Helvetica"/>
              </a:rPr>
              <a:t>Algorithms, data analytics capability</a:t>
            </a:r>
          </a:p>
          <a:p>
            <a:pPr marL="171450" lvl="0" indent="-171450" defTabSz="457200" fontAlgn="base">
              <a:spcBef>
                <a:spcPct val="0"/>
              </a:spcBef>
              <a:spcAft>
                <a:spcPct val="0"/>
              </a:spcAft>
              <a:buFont typeface="Wingdings" panose="05000000000000000000" pitchFamily="2" charset="2"/>
              <a:buChar char="v"/>
              <a:defRPr/>
            </a:pPr>
            <a:r>
              <a:rPr lang="en-US" sz="1200" kern="0" dirty="0" smtClean="0">
                <a:solidFill>
                  <a:prstClr val="black"/>
                </a:solidFill>
                <a:cs typeface="Helvetica"/>
              </a:rPr>
              <a:t>Platform architecture</a:t>
            </a:r>
          </a:p>
          <a:p>
            <a:pPr marL="171450" lvl="0" indent="-171450" defTabSz="457200" fontAlgn="base">
              <a:spcBef>
                <a:spcPct val="0"/>
              </a:spcBef>
              <a:spcAft>
                <a:spcPct val="0"/>
              </a:spcAft>
              <a:buFont typeface="Wingdings" panose="05000000000000000000" pitchFamily="2" charset="2"/>
              <a:buChar char="v"/>
              <a:defRPr/>
            </a:pPr>
            <a:r>
              <a:rPr lang="en-US" sz="1200" kern="0" dirty="0" smtClean="0">
                <a:solidFill>
                  <a:prstClr val="black"/>
                </a:solidFill>
                <a:cs typeface="Helvetica"/>
              </a:rPr>
              <a:t>User generated information</a:t>
            </a:r>
          </a:p>
          <a:p>
            <a:pPr marL="171450" lvl="0" indent="-171450" defTabSz="457200" fontAlgn="base">
              <a:spcBef>
                <a:spcPct val="0"/>
              </a:spcBef>
              <a:spcAft>
                <a:spcPct val="0"/>
              </a:spcAft>
              <a:buFont typeface="Wingdings" panose="05000000000000000000" pitchFamily="2" charset="2"/>
              <a:buChar char="v"/>
              <a:defRPr/>
            </a:pPr>
            <a:r>
              <a:rPr lang="en-US" sz="1200" kern="0" dirty="0" smtClean="0">
                <a:solidFill>
                  <a:prstClr val="black"/>
                </a:solidFill>
                <a:cs typeface="Helvetica"/>
              </a:rPr>
              <a:t>Branding &amp; application</a:t>
            </a:r>
            <a:endParaRPr lang="en-US" sz="1200" kern="0" dirty="0">
              <a:solidFill>
                <a:prstClr val="black"/>
              </a:solidFill>
              <a:cs typeface="Helvetica"/>
            </a:endParaRPr>
          </a:p>
        </p:txBody>
      </p:sp>
      <p:sp>
        <p:nvSpPr>
          <p:cNvPr id="61" name="Rectangle 60"/>
          <p:cNvSpPr/>
          <p:nvPr>
            <p:custDataLst>
              <p:tags r:id="rId26"/>
            </p:custDataLst>
          </p:nvPr>
        </p:nvSpPr>
        <p:spPr>
          <a:xfrm>
            <a:off x="2468336" y="1378425"/>
            <a:ext cx="1971518" cy="1277273"/>
          </a:xfrm>
          <a:prstGeom prst="rect">
            <a:avLst/>
          </a:prstGeom>
        </p:spPr>
        <p:txBody>
          <a:bodyPr wrap="square">
            <a:spAutoFit/>
          </a:bodyPr>
          <a:lstStyle/>
          <a:p>
            <a:pPr marL="171450" lvl="0" indent="-171450" defTabSz="457200" fontAlgn="base">
              <a:spcBef>
                <a:spcPct val="0"/>
              </a:spcBef>
              <a:spcAft>
                <a:spcPct val="0"/>
              </a:spcAft>
              <a:buFont typeface="Wingdings" panose="05000000000000000000" pitchFamily="2" charset="2"/>
              <a:buChar char="v"/>
              <a:defRPr/>
            </a:pPr>
            <a:endParaRPr lang="en-US" sz="1100" kern="0" dirty="0">
              <a:solidFill>
                <a:prstClr val="black"/>
              </a:solidFill>
              <a:cs typeface="Helvetica"/>
            </a:endParaRPr>
          </a:p>
          <a:p>
            <a:pPr marL="171450" indent="-171450" defTabSz="457200" fontAlgn="base">
              <a:spcBef>
                <a:spcPct val="0"/>
              </a:spcBef>
              <a:spcAft>
                <a:spcPct val="0"/>
              </a:spcAft>
              <a:buFont typeface="Wingdings" panose="05000000000000000000" pitchFamily="2" charset="2"/>
              <a:buChar char="v"/>
              <a:defRPr/>
            </a:pPr>
            <a:r>
              <a:rPr lang="en-US" sz="1100" kern="0" dirty="0">
                <a:solidFill>
                  <a:prstClr val="black"/>
                </a:solidFill>
                <a:cs typeface="Helvetica"/>
              </a:rPr>
              <a:t>Data analysis &amp; </a:t>
            </a:r>
            <a:r>
              <a:rPr lang="en-US" sz="1100" kern="0" dirty="0" smtClean="0">
                <a:solidFill>
                  <a:prstClr val="black"/>
                </a:solidFill>
                <a:cs typeface="Helvetica"/>
              </a:rPr>
              <a:t>improvement</a:t>
            </a:r>
          </a:p>
          <a:p>
            <a:pPr marL="171450" indent="-171450" defTabSz="457200" fontAlgn="base">
              <a:spcBef>
                <a:spcPct val="0"/>
              </a:spcBef>
              <a:spcAft>
                <a:spcPct val="0"/>
              </a:spcAft>
              <a:buFont typeface="Wingdings" panose="05000000000000000000" pitchFamily="2" charset="2"/>
              <a:buChar char="v"/>
              <a:defRPr/>
            </a:pPr>
            <a:r>
              <a:rPr lang="en-US" sz="1100" kern="0" dirty="0" smtClean="0">
                <a:solidFill>
                  <a:prstClr val="black"/>
                </a:solidFill>
                <a:cs typeface="Helvetica"/>
              </a:rPr>
              <a:t>Automatic bidding, broadcasting messages</a:t>
            </a:r>
            <a:endParaRPr lang="en-US" sz="1100" kern="0" dirty="0">
              <a:solidFill>
                <a:prstClr val="black"/>
              </a:solidFill>
              <a:cs typeface="Helvetica"/>
            </a:endParaRPr>
          </a:p>
          <a:p>
            <a:pPr marL="171450" lvl="0" indent="-171450" defTabSz="457200" fontAlgn="base">
              <a:spcBef>
                <a:spcPct val="0"/>
              </a:spcBef>
              <a:spcAft>
                <a:spcPct val="0"/>
              </a:spcAft>
              <a:buFont typeface="Wingdings" panose="05000000000000000000" pitchFamily="2" charset="2"/>
              <a:buChar char="v"/>
              <a:defRPr/>
            </a:pPr>
            <a:r>
              <a:rPr lang="en-US" sz="1100" kern="0" dirty="0" smtClean="0">
                <a:solidFill>
                  <a:prstClr val="black"/>
                </a:solidFill>
                <a:cs typeface="Helvetica"/>
              </a:rPr>
              <a:t>Collaboration of  partners into the common platform</a:t>
            </a:r>
          </a:p>
        </p:txBody>
      </p:sp>
      <p:sp>
        <p:nvSpPr>
          <p:cNvPr id="62" name="Rectangle 61"/>
          <p:cNvSpPr/>
          <p:nvPr>
            <p:custDataLst>
              <p:tags r:id="rId27"/>
            </p:custDataLst>
          </p:nvPr>
        </p:nvSpPr>
        <p:spPr>
          <a:xfrm>
            <a:off x="4349492" y="1620642"/>
            <a:ext cx="1971518" cy="2123658"/>
          </a:xfrm>
          <a:prstGeom prst="rect">
            <a:avLst/>
          </a:prstGeom>
        </p:spPr>
        <p:txBody>
          <a:bodyPr wrap="square">
            <a:spAutoFit/>
          </a:bodyPr>
          <a:lstStyle/>
          <a:p>
            <a:pPr marL="171450" lvl="0" indent="-171450" defTabSz="457200" fontAlgn="base">
              <a:spcBef>
                <a:spcPct val="0"/>
              </a:spcBef>
              <a:spcAft>
                <a:spcPct val="0"/>
              </a:spcAft>
              <a:buFont typeface="Wingdings" panose="05000000000000000000" pitchFamily="2" charset="2"/>
              <a:buChar char="v"/>
              <a:defRPr/>
            </a:pPr>
            <a:r>
              <a:rPr lang="en-US" sz="1200" kern="0" dirty="0" smtClean="0">
                <a:solidFill>
                  <a:prstClr val="black"/>
                </a:solidFill>
                <a:cs typeface="Helvetica"/>
              </a:rPr>
              <a:t>Smart real-time on-road contracts</a:t>
            </a:r>
          </a:p>
          <a:p>
            <a:pPr marL="171450" lvl="0" indent="-171450" defTabSz="457200" fontAlgn="base">
              <a:spcBef>
                <a:spcPct val="0"/>
              </a:spcBef>
              <a:spcAft>
                <a:spcPct val="0"/>
              </a:spcAft>
              <a:buFont typeface="Wingdings" panose="05000000000000000000" pitchFamily="2" charset="2"/>
              <a:buChar char="v"/>
              <a:defRPr/>
            </a:pPr>
            <a:r>
              <a:rPr lang="en-US" sz="1200" kern="0" dirty="0" smtClean="0">
                <a:solidFill>
                  <a:prstClr val="black"/>
                </a:solidFill>
                <a:cs typeface="Helvetica"/>
              </a:rPr>
              <a:t>Convenient overtaking &amp; speeding </a:t>
            </a:r>
          </a:p>
          <a:p>
            <a:pPr marL="171450" lvl="0" indent="-171450" defTabSz="457200" fontAlgn="base">
              <a:spcBef>
                <a:spcPct val="0"/>
              </a:spcBef>
              <a:spcAft>
                <a:spcPct val="0"/>
              </a:spcAft>
              <a:buFont typeface="Wingdings" panose="05000000000000000000" pitchFamily="2" charset="2"/>
              <a:buChar char="v"/>
              <a:defRPr/>
            </a:pPr>
            <a:r>
              <a:rPr lang="en-US" sz="1200" kern="0" dirty="0" smtClean="0">
                <a:solidFill>
                  <a:prstClr val="black"/>
                </a:solidFill>
                <a:cs typeface="Helvetica"/>
              </a:rPr>
              <a:t>Assisted route clearance</a:t>
            </a:r>
          </a:p>
          <a:p>
            <a:pPr marL="171450" lvl="0" indent="-171450" defTabSz="457200" fontAlgn="base">
              <a:spcBef>
                <a:spcPct val="0"/>
              </a:spcBef>
              <a:spcAft>
                <a:spcPct val="0"/>
              </a:spcAft>
              <a:buFont typeface="Wingdings" panose="05000000000000000000" pitchFamily="2" charset="2"/>
              <a:buChar char="v"/>
              <a:defRPr/>
            </a:pPr>
            <a:r>
              <a:rPr lang="en-US" sz="1200" kern="0" dirty="0" smtClean="0">
                <a:solidFill>
                  <a:prstClr val="black"/>
                </a:solidFill>
                <a:cs typeface="Helvetica"/>
              </a:rPr>
              <a:t>Incentives for lane discipline</a:t>
            </a:r>
          </a:p>
          <a:p>
            <a:pPr marL="171450" lvl="0" indent="-171450" defTabSz="457200" fontAlgn="base">
              <a:spcBef>
                <a:spcPct val="0"/>
              </a:spcBef>
              <a:spcAft>
                <a:spcPct val="0"/>
              </a:spcAft>
              <a:buFont typeface="Wingdings" panose="05000000000000000000" pitchFamily="2" charset="2"/>
              <a:buChar char="v"/>
              <a:defRPr/>
            </a:pPr>
            <a:r>
              <a:rPr lang="en-US" sz="1200" kern="0" dirty="0" smtClean="0">
                <a:solidFill>
                  <a:prstClr val="black"/>
                </a:solidFill>
                <a:cs typeface="Helvetica"/>
              </a:rPr>
              <a:t>Dynamic pricing</a:t>
            </a:r>
          </a:p>
          <a:p>
            <a:pPr marL="171450" lvl="0" indent="-171450" defTabSz="457200" fontAlgn="base">
              <a:spcBef>
                <a:spcPct val="0"/>
              </a:spcBef>
              <a:spcAft>
                <a:spcPct val="0"/>
              </a:spcAft>
              <a:buFont typeface="Wingdings" panose="05000000000000000000" pitchFamily="2" charset="2"/>
              <a:buChar char="v"/>
              <a:defRPr/>
            </a:pPr>
            <a:r>
              <a:rPr lang="en-US" sz="1200" kern="0" dirty="0" smtClean="0">
                <a:solidFill>
                  <a:prstClr val="black"/>
                </a:solidFill>
                <a:cs typeface="Helvetica"/>
              </a:rPr>
              <a:t>Traffic routing and management tools</a:t>
            </a:r>
            <a:endParaRPr lang="en-US" sz="1200" kern="0" dirty="0">
              <a:solidFill>
                <a:prstClr val="black"/>
              </a:solidFill>
              <a:cs typeface="Helvetica"/>
            </a:endParaRPr>
          </a:p>
        </p:txBody>
      </p:sp>
      <p:sp>
        <p:nvSpPr>
          <p:cNvPr id="46" name="TextBox 45"/>
          <p:cNvSpPr txBox="1"/>
          <p:nvPr>
            <p:custDataLst>
              <p:tags r:id="rId28"/>
            </p:custDataLst>
          </p:nvPr>
        </p:nvSpPr>
        <p:spPr>
          <a:xfrm>
            <a:off x="1065659" y="1266191"/>
            <a:ext cx="996176" cy="220774"/>
          </a:xfrm>
          <a:prstGeom prst="rect">
            <a:avLst/>
          </a:prstGeom>
          <a:solidFill>
            <a:schemeClr val="bg2">
              <a:lumMod val="60000"/>
              <a:lumOff val="40000"/>
            </a:schemeClr>
          </a:solid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en-US" sz="1200" b="1" i="0" u="none" strike="noStrike" kern="0" cap="none" spc="0" normalizeH="0" baseline="0" noProof="0" dirty="0" smtClean="0">
                <a:ln>
                  <a:noFill/>
                </a:ln>
                <a:solidFill>
                  <a:srgbClr val="000000"/>
                </a:solidFill>
                <a:effectLst/>
                <a:uLnTx/>
                <a:uFillTx/>
              </a:rPr>
              <a:t>Key partners</a:t>
            </a:r>
            <a:endParaRPr kumimoji="0" lang="en-US" sz="1200" b="1" i="0" u="none" strike="noStrike" kern="0" cap="none" spc="0" normalizeH="0" baseline="0" noProof="0" dirty="0" smtClean="0">
              <a:ln>
                <a:noFill/>
              </a:ln>
              <a:solidFill>
                <a:srgbClr val="000000"/>
              </a:solidFill>
              <a:effectLst/>
              <a:uLnTx/>
              <a:uFillTx/>
            </a:endParaRPr>
          </a:p>
        </p:txBody>
      </p:sp>
      <p:sp>
        <p:nvSpPr>
          <p:cNvPr id="63" name="TextBox 62"/>
          <p:cNvSpPr txBox="1"/>
          <p:nvPr>
            <p:custDataLst>
              <p:tags r:id="rId29"/>
            </p:custDataLst>
          </p:nvPr>
        </p:nvSpPr>
        <p:spPr>
          <a:xfrm>
            <a:off x="2879705" y="1256543"/>
            <a:ext cx="1120995" cy="238843"/>
          </a:xfrm>
          <a:prstGeom prst="rect">
            <a:avLst/>
          </a:prstGeom>
          <a:solidFill>
            <a:schemeClr val="bg2">
              <a:lumMod val="60000"/>
              <a:lumOff val="40000"/>
            </a:schemeClr>
          </a:solid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en-US" sz="1200" b="1" i="0" u="none" strike="noStrike" kern="0" cap="none" spc="0" normalizeH="0" baseline="0" noProof="0" dirty="0" smtClean="0">
                <a:ln>
                  <a:noFill/>
                </a:ln>
                <a:solidFill>
                  <a:srgbClr val="000000"/>
                </a:solidFill>
                <a:effectLst/>
                <a:uLnTx/>
                <a:uFillTx/>
              </a:rPr>
              <a:t>Key Activities</a:t>
            </a:r>
            <a:endParaRPr kumimoji="0" lang="en-US" sz="1200" b="1" i="0" u="none" strike="noStrike" kern="0" cap="none" spc="0" normalizeH="0" baseline="0" noProof="0" dirty="0" smtClean="0">
              <a:ln>
                <a:noFill/>
              </a:ln>
              <a:solidFill>
                <a:srgbClr val="000000"/>
              </a:solidFill>
              <a:effectLst/>
              <a:uLnTx/>
              <a:uFillTx/>
            </a:endParaRPr>
          </a:p>
        </p:txBody>
      </p:sp>
      <p:sp>
        <p:nvSpPr>
          <p:cNvPr id="64" name="TextBox 63"/>
          <p:cNvSpPr txBox="1"/>
          <p:nvPr>
            <p:custDataLst>
              <p:tags r:id="rId30"/>
            </p:custDataLst>
          </p:nvPr>
        </p:nvSpPr>
        <p:spPr>
          <a:xfrm>
            <a:off x="4667602" y="1260485"/>
            <a:ext cx="1370812" cy="248067"/>
          </a:xfrm>
          <a:prstGeom prst="rect">
            <a:avLst/>
          </a:prstGeom>
          <a:solidFill>
            <a:schemeClr val="bg2">
              <a:lumMod val="60000"/>
              <a:lumOff val="40000"/>
            </a:schemeClr>
          </a:solid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en-US" sz="1200" b="1" i="0" u="none" strike="noStrike" kern="0" cap="none" spc="0" normalizeH="0" baseline="0" noProof="0" dirty="0" smtClean="0">
                <a:ln>
                  <a:noFill/>
                </a:ln>
                <a:solidFill>
                  <a:srgbClr val="000000"/>
                </a:solidFill>
                <a:effectLst/>
                <a:uLnTx/>
                <a:uFillTx/>
              </a:rPr>
              <a:t>Value Proposition</a:t>
            </a:r>
            <a:endParaRPr kumimoji="0" lang="en-US" sz="1200" b="1" i="0" u="none" strike="noStrike" kern="0" cap="none" spc="0" normalizeH="0" baseline="0" noProof="0" dirty="0" smtClean="0">
              <a:ln>
                <a:noFill/>
              </a:ln>
              <a:solidFill>
                <a:srgbClr val="000000"/>
              </a:solidFill>
              <a:effectLst/>
              <a:uLnTx/>
              <a:uFillTx/>
            </a:endParaRPr>
          </a:p>
        </p:txBody>
      </p:sp>
      <p:sp>
        <p:nvSpPr>
          <p:cNvPr id="65" name="TextBox 64"/>
          <p:cNvSpPr txBox="1"/>
          <p:nvPr>
            <p:custDataLst>
              <p:tags r:id="rId31"/>
            </p:custDataLst>
          </p:nvPr>
        </p:nvSpPr>
        <p:spPr>
          <a:xfrm>
            <a:off x="6351238" y="1214905"/>
            <a:ext cx="1795323" cy="248067"/>
          </a:xfrm>
          <a:prstGeom prst="rect">
            <a:avLst/>
          </a:prstGeom>
          <a:solidFill>
            <a:schemeClr val="bg2">
              <a:lumMod val="60000"/>
              <a:lumOff val="40000"/>
            </a:schemeClr>
          </a:solid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en-US" sz="1200" b="1" i="0" u="none" strike="noStrike" kern="0" cap="none" spc="0" normalizeH="0" baseline="0" noProof="0" dirty="0" smtClean="0">
                <a:ln>
                  <a:noFill/>
                </a:ln>
                <a:solidFill>
                  <a:srgbClr val="000000"/>
                </a:solidFill>
                <a:effectLst/>
                <a:uLnTx/>
                <a:uFillTx/>
              </a:rPr>
              <a:t>Customer Relationships</a:t>
            </a:r>
            <a:endParaRPr kumimoji="0" lang="en-US" sz="1200" b="1" i="0" u="none" strike="noStrike" kern="0" cap="none" spc="0" normalizeH="0" baseline="0" noProof="0" dirty="0" smtClean="0">
              <a:ln>
                <a:noFill/>
              </a:ln>
              <a:solidFill>
                <a:srgbClr val="000000"/>
              </a:solidFill>
              <a:effectLst/>
              <a:uLnTx/>
              <a:uFillTx/>
            </a:endParaRPr>
          </a:p>
        </p:txBody>
      </p:sp>
      <p:sp>
        <p:nvSpPr>
          <p:cNvPr id="66" name="TextBox 65"/>
          <p:cNvSpPr txBox="1"/>
          <p:nvPr>
            <p:custDataLst>
              <p:tags r:id="rId32"/>
            </p:custDataLst>
          </p:nvPr>
        </p:nvSpPr>
        <p:spPr>
          <a:xfrm>
            <a:off x="6882218" y="2730272"/>
            <a:ext cx="707866" cy="248067"/>
          </a:xfrm>
          <a:prstGeom prst="rect">
            <a:avLst/>
          </a:prstGeom>
          <a:solidFill>
            <a:schemeClr val="bg2">
              <a:lumMod val="60000"/>
              <a:lumOff val="40000"/>
            </a:schemeClr>
          </a:solid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en-US" sz="1200" b="1" i="0" u="none" strike="noStrike" kern="0" cap="none" spc="0" normalizeH="0" baseline="0" noProof="0" dirty="0" smtClean="0">
                <a:ln>
                  <a:noFill/>
                </a:ln>
                <a:solidFill>
                  <a:srgbClr val="000000"/>
                </a:solidFill>
                <a:effectLst/>
                <a:uLnTx/>
                <a:uFillTx/>
              </a:rPr>
              <a:t>Channels</a:t>
            </a:r>
            <a:endParaRPr kumimoji="0" lang="en-US" sz="1200" b="1" i="0" u="none" strike="noStrike" kern="0" cap="none" spc="0" normalizeH="0" baseline="0" noProof="0" dirty="0" smtClean="0">
              <a:ln>
                <a:noFill/>
              </a:ln>
              <a:solidFill>
                <a:srgbClr val="000000"/>
              </a:solidFill>
              <a:effectLst/>
              <a:uLnTx/>
              <a:uFillTx/>
            </a:endParaRPr>
          </a:p>
        </p:txBody>
      </p:sp>
      <p:sp>
        <p:nvSpPr>
          <p:cNvPr id="67" name="TextBox 66"/>
          <p:cNvSpPr txBox="1"/>
          <p:nvPr>
            <p:custDataLst>
              <p:tags r:id="rId33"/>
            </p:custDataLst>
          </p:nvPr>
        </p:nvSpPr>
        <p:spPr>
          <a:xfrm>
            <a:off x="8353914" y="1206170"/>
            <a:ext cx="1523057" cy="248067"/>
          </a:xfrm>
          <a:prstGeom prst="rect">
            <a:avLst/>
          </a:prstGeom>
          <a:solidFill>
            <a:schemeClr val="bg2">
              <a:lumMod val="60000"/>
              <a:lumOff val="40000"/>
            </a:schemeClr>
          </a:solid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en-US" sz="1200" b="1" i="0" u="none" strike="noStrike" kern="0" cap="none" spc="0" normalizeH="0" baseline="0" noProof="0" dirty="0" smtClean="0">
                <a:ln>
                  <a:noFill/>
                </a:ln>
                <a:solidFill>
                  <a:srgbClr val="000000"/>
                </a:solidFill>
                <a:effectLst/>
                <a:uLnTx/>
                <a:uFillTx/>
              </a:rPr>
              <a:t>Customer Segments</a:t>
            </a:r>
            <a:endParaRPr kumimoji="0" lang="en-US" sz="1200" b="1" i="0" u="none" strike="noStrike" kern="0" cap="none" spc="0" normalizeH="0" baseline="0" noProof="0" dirty="0" smtClean="0">
              <a:ln>
                <a:noFill/>
              </a:ln>
              <a:solidFill>
                <a:srgbClr val="000000"/>
              </a:solidFill>
              <a:effectLst/>
              <a:uLnTx/>
              <a:uFillTx/>
            </a:endParaRPr>
          </a:p>
        </p:txBody>
      </p:sp>
      <p:sp>
        <p:nvSpPr>
          <p:cNvPr id="68" name="TextBox 67"/>
          <p:cNvSpPr txBox="1"/>
          <p:nvPr>
            <p:custDataLst>
              <p:tags r:id="rId34"/>
            </p:custDataLst>
          </p:nvPr>
        </p:nvSpPr>
        <p:spPr>
          <a:xfrm>
            <a:off x="2361963" y="4139456"/>
            <a:ext cx="1107012" cy="248067"/>
          </a:xfrm>
          <a:prstGeom prst="rect">
            <a:avLst/>
          </a:prstGeom>
          <a:solidFill>
            <a:schemeClr val="bg2">
              <a:lumMod val="60000"/>
              <a:lumOff val="40000"/>
            </a:schemeClr>
          </a:solid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en-US" sz="1200" b="1" i="0" u="none" strike="noStrike" kern="0" cap="none" spc="0" normalizeH="0" baseline="0" noProof="0" dirty="0" smtClean="0">
                <a:ln>
                  <a:noFill/>
                </a:ln>
                <a:solidFill>
                  <a:srgbClr val="000000"/>
                </a:solidFill>
                <a:effectLst/>
                <a:uLnTx/>
                <a:uFillTx/>
              </a:rPr>
              <a:t>Cost</a:t>
            </a:r>
            <a:r>
              <a:rPr kumimoji="0" lang="en-US" sz="1200" b="1" i="0" u="none" strike="noStrike" kern="0" cap="none" spc="0" normalizeH="0" noProof="0" dirty="0" smtClean="0">
                <a:ln>
                  <a:noFill/>
                </a:ln>
                <a:solidFill>
                  <a:srgbClr val="000000"/>
                </a:solidFill>
                <a:effectLst/>
                <a:uLnTx/>
                <a:uFillTx/>
              </a:rPr>
              <a:t> Structure</a:t>
            </a:r>
            <a:endParaRPr kumimoji="0" lang="en-US" sz="1200" b="1" i="0" u="none" strike="noStrike" kern="0" cap="none" spc="0" normalizeH="0" baseline="0" noProof="0" dirty="0" smtClean="0">
              <a:ln>
                <a:noFill/>
              </a:ln>
              <a:solidFill>
                <a:srgbClr val="000000"/>
              </a:solidFill>
              <a:effectLst/>
              <a:uLnTx/>
              <a:uFillTx/>
            </a:endParaRPr>
          </a:p>
        </p:txBody>
      </p:sp>
      <p:sp>
        <p:nvSpPr>
          <p:cNvPr id="69" name="TextBox 68"/>
          <p:cNvSpPr txBox="1"/>
          <p:nvPr>
            <p:custDataLst>
              <p:tags r:id="rId35"/>
            </p:custDataLst>
          </p:nvPr>
        </p:nvSpPr>
        <p:spPr>
          <a:xfrm>
            <a:off x="7108071" y="4103058"/>
            <a:ext cx="1268052" cy="248067"/>
          </a:xfrm>
          <a:prstGeom prst="rect">
            <a:avLst/>
          </a:prstGeom>
          <a:solidFill>
            <a:schemeClr val="bg2">
              <a:lumMod val="60000"/>
              <a:lumOff val="40000"/>
            </a:schemeClr>
          </a:solid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en-US" sz="1200" b="1" i="0" u="none" strike="noStrike" kern="0" cap="none" spc="0" normalizeH="0" baseline="0" noProof="0" dirty="0" smtClean="0">
                <a:ln>
                  <a:noFill/>
                </a:ln>
                <a:solidFill>
                  <a:srgbClr val="000000"/>
                </a:solidFill>
                <a:effectLst/>
                <a:uLnTx/>
                <a:uFillTx/>
              </a:rPr>
              <a:t>Revenue stream</a:t>
            </a:r>
            <a:endParaRPr kumimoji="0" lang="en-US" sz="1200" b="1" i="0" u="none" strike="noStrike" kern="0" cap="none" spc="0" normalizeH="0" baseline="0" noProof="0" dirty="0" smtClean="0">
              <a:ln>
                <a:noFill/>
              </a:ln>
              <a:solidFill>
                <a:srgbClr val="000000"/>
              </a:solidFill>
              <a:effectLst/>
              <a:uLnTx/>
              <a:uFillTx/>
            </a:endParaRPr>
          </a:p>
        </p:txBody>
      </p:sp>
      <p:sp>
        <p:nvSpPr>
          <p:cNvPr id="70" name="TextBox 69"/>
          <p:cNvSpPr txBox="1"/>
          <p:nvPr>
            <p:custDataLst>
              <p:tags r:id="rId36"/>
            </p:custDataLst>
          </p:nvPr>
        </p:nvSpPr>
        <p:spPr>
          <a:xfrm>
            <a:off x="2860600" y="2692300"/>
            <a:ext cx="1107012" cy="248067"/>
          </a:xfrm>
          <a:prstGeom prst="rect">
            <a:avLst/>
          </a:prstGeom>
          <a:solidFill>
            <a:schemeClr val="bg2">
              <a:lumMod val="60000"/>
              <a:lumOff val="40000"/>
            </a:schemeClr>
          </a:solid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en-US" sz="1200" b="1" i="0" u="none" strike="noStrike" kern="0" cap="none" spc="0" normalizeH="0" baseline="0" noProof="0" dirty="0" smtClean="0">
                <a:ln>
                  <a:noFill/>
                </a:ln>
                <a:solidFill>
                  <a:srgbClr val="000000"/>
                </a:solidFill>
                <a:effectLst/>
                <a:uLnTx/>
                <a:uFillTx/>
              </a:rPr>
              <a:t>Key Resources</a:t>
            </a:r>
            <a:endParaRPr kumimoji="0" lang="en-US" sz="1200" b="1" i="0" u="none" strike="noStrike" kern="0" cap="none" spc="0" normalizeH="0" baseline="0" noProof="0" dirty="0" smtClean="0">
              <a:ln>
                <a:noFill/>
              </a:ln>
              <a:solidFill>
                <a:srgbClr val="000000"/>
              </a:solidFill>
              <a:effectLst/>
              <a:uLnTx/>
              <a:uFillTx/>
            </a:endParaRPr>
          </a:p>
        </p:txBody>
      </p:sp>
      <p:pic>
        <p:nvPicPr>
          <p:cNvPr id="71" name="Picture 70"/>
          <p:cNvPicPr>
            <a:picLocks noChangeAspect="1"/>
          </p:cNvPicPr>
          <p:nvPr>
            <p:custDataLst>
              <p:tags r:id="rId37"/>
            </p:custDataLst>
          </p:nvPr>
        </p:nvPicPr>
        <p:blipFill>
          <a:blip r:embed="rId41"/>
          <a:stretch>
            <a:fillRect/>
          </a:stretch>
        </p:blipFill>
        <p:spPr>
          <a:xfrm>
            <a:off x="10079984" y="3593654"/>
            <a:ext cx="529208" cy="388278"/>
          </a:xfrm>
          <a:prstGeom prst="rect">
            <a:avLst/>
          </a:prstGeom>
        </p:spPr>
      </p:pic>
      <p:pic>
        <p:nvPicPr>
          <p:cNvPr id="72" name="Picture 71"/>
          <p:cNvPicPr>
            <a:picLocks noChangeAspect="1"/>
          </p:cNvPicPr>
          <p:nvPr>
            <p:custDataLst>
              <p:tags r:id="rId38"/>
            </p:custDataLst>
          </p:nvPr>
        </p:nvPicPr>
        <p:blipFill>
          <a:blip r:embed="rId42"/>
          <a:stretch>
            <a:fillRect/>
          </a:stretch>
        </p:blipFill>
        <p:spPr>
          <a:xfrm>
            <a:off x="10029224" y="2608984"/>
            <a:ext cx="550341" cy="553316"/>
          </a:xfrm>
          <a:prstGeom prst="rect">
            <a:avLst/>
          </a:prstGeom>
        </p:spPr>
      </p:pic>
      <p:pic>
        <p:nvPicPr>
          <p:cNvPr id="73" name="Picture 72"/>
          <p:cNvPicPr>
            <a:picLocks noChangeAspect="1"/>
          </p:cNvPicPr>
          <p:nvPr>
            <p:custDataLst>
              <p:tags r:id="rId39"/>
            </p:custDataLst>
          </p:nvPr>
        </p:nvPicPr>
        <p:blipFill>
          <a:blip r:embed="rId43"/>
          <a:stretch>
            <a:fillRect/>
          </a:stretch>
        </p:blipFill>
        <p:spPr>
          <a:xfrm>
            <a:off x="10042115" y="1596536"/>
            <a:ext cx="701036" cy="458265"/>
          </a:xfrm>
          <a:prstGeom prst="rect">
            <a:avLst/>
          </a:prstGeom>
        </p:spPr>
      </p:pic>
    </p:spTree>
    <p:custDataLst>
      <p:tags r:id="rId1"/>
    </p:custDataLst>
    <p:extLst>
      <p:ext uri="{BB962C8B-B14F-4D97-AF65-F5344CB8AC3E}">
        <p14:creationId xmlns:p14="http://schemas.microsoft.com/office/powerpoint/2010/main" val="211550724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a:spLocks/>
          </p:cNvSpPr>
          <p:nvPr>
            <p:custDataLst>
              <p:tags r:id="rId2"/>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marR="0" defTabSz="914400" eaLnBrk="1" fontAlgn="auto" latinLnBrk="0" hangingPunct="1">
              <a:lnSpc>
                <a:spcPct val="89000"/>
              </a:lnSpc>
              <a:buClrTx/>
              <a:buSzTx/>
              <a:buFontTx/>
              <a:buNone/>
              <a:tabLst/>
            </a:pPr>
            <a:r>
              <a:rPr kumimoji="0" lang="en-GB" sz="2800" b="0" i="0" u="none" strike="noStrike" kern="0" cap="none" normalizeH="0" baseline="0" noProof="0" dirty="0" err="1" smtClean="0">
                <a:ln>
                  <a:noFill/>
                </a:ln>
                <a:effectLst/>
                <a:uLnTx/>
                <a:uFillTx/>
              </a:rPr>
              <a:t>Blockchain</a:t>
            </a:r>
            <a:r>
              <a:rPr kumimoji="0" lang="en-GB" sz="2800" b="0" i="0" u="none" strike="noStrike" kern="0" cap="none" normalizeH="0" baseline="0" noProof="0" dirty="0" smtClean="0">
                <a:ln>
                  <a:noFill/>
                </a:ln>
                <a:effectLst/>
                <a:uLnTx/>
                <a:uFillTx/>
              </a:rPr>
              <a:t> Hackathon - Business Track</a:t>
            </a:r>
          </a:p>
        </p:txBody>
      </p:sp>
      <p:sp>
        <p:nvSpPr>
          <p:cNvPr id="8" name="Rectangle 7"/>
          <p:cNvSpPr>
            <a:spLocks/>
          </p:cNvSpPr>
          <p:nvPr>
            <p:custDataLst>
              <p:tags r:id="rId3"/>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rtlCol="0" anchor="t">
            <a:noAutofit/>
          </a:bodyPr>
          <a:lstStyle/>
          <a:p>
            <a:pPr marL="0" marR="0" indent="0" defTabSz="914400" eaLnBrk="1" fontAlgn="auto" latinLnBrk="0" hangingPunct="1">
              <a:lnSpc>
                <a:spcPct val="107000"/>
              </a:lnSpc>
              <a:spcAft>
                <a:spcPts val="100"/>
              </a:spcAft>
              <a:buClrTx/>
              <a:buSzTx/>
              <a:buFontTx/>
              <a:buNone/>
              <a:tabLst/>
            </a:pPr>
            <a:r>
              <a:rPr kumimoji="0" lang="en-GB" sz="600" b="1" strike="noStrike" kern="0" cap="none" normalizeH="0" baseline="0" noProof="0" smtClean="0">
                <a:ln>
                  <a:noFill/>
                </a:ln>
                <a:solidFill>
                  <a:srgbClr val="D70012"/>
                </a:solidFill>
                <a:effectLst/>
                <a:uLnTx/>
                <a:uFillTx/>
                <a:ea typeface="+mn-ea"/>
                <a:cs typeface="+mn-cs"/>
              </a:rPr>
              <a:t>Internal </a:t>
            </a:r>
            <a:r>
              <a:rPr kumimoji="0" lang="en-GB" sz="600" strike="noStrike" kern="0" cap="none" normalizeH="0" baseline="0" noProof="0" smtClean="0">
                <a:ln>
                  <a:noFill/>
                </a:ln>
                <a:solidFill>
                  <a:srgbClr val="000000"/>
                </a:solidFill>
                <a:effectLst/>
                <a:uLnTx/>
                <a:uFillTx/>
                <a:ea typeface="+mn-ea"/>
                <a:cs typeface="+mn-cs"/>
              </a:rPr>
              <a:t>| RBEI/EMB - Prash | RBEI/ETS - Manoj | 2019-01-16</a:t>
            </a:r>
            <a:endParaRPr kumimoji="0" lang="en-GB" sz="600" strike="noStrike" kern="0" cap="none" normalizeH="0" baseline="0" noProof="0" dirty="0" smtClean="0">
              <a:ln>
                <a:noFill/>
              </a:ln>
              <a:solidFill>
                <a:srgbClr val="000000"/>
              </a:solidFill>
              <a:effectLst/>
              <a:uLnTx/>
              <a:uFillTx/>
              <a:ea typeface="+mn-ea"/>
              <a:cs typeface="+mn-cs"/>
            </a:endParaRPr>
          </a:p>
        </p:txBody>
      </p:sp>
      <p:sp>
        <p:nvSpPr>
          <p:cNvPr id="7" name="Rectangle 6"/>
          <p:cNvSpPr>
            <a:spLocks/>
          </p:cNvSpPr>
          <p:nvPr>
            <p:custDataLst>
              <p:tags r:id="rId4"/>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rtlCol="0" anchor="t">
            <a:noAutofit/>
          </a:bodyPr>
          <a:lstStyle/>
          <a:p>
            <a:pPr marL="0" marR="0" indent="0" defTabSz="914400" eaLnBrk="1" fontAlgn="auto" latinLnBrk="0" hangingPunct="1">
              <a:lnSpc>
                <a:spcPct val="107000"/>
              </a:lnSpc>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Engineering and Business Solutions Private Limited 2019. All rights reserved, also regarding any disposal, exploitation, reproduction, editing, distribution, as well as in the event of applications for industrial property rights.</a:t>
            </a:r>
            <a:endParaRPr kumimoji="0" lang="en-GB" sz="600" b="0" i="0" u="none" strike="noStrike" kern="0" cap="none" normalizeH="0" baseline="0" noProof="0" dirty="0" smtClean="0">
              <a:ln>
                <a:noFill/>
              </a:ln>
              <a:solidFill>
                <a:srgbClr val="B2B3B5"/>
              </a:solidFill>
              <a:effectLst/>
              <a:uLnTx/>
              <a:uFillTx/>
              <a:latin typeface="Bosch Office Sans"/>
              <a:ea typeface="+mn-ea"/>
              <a:cs typeface="+mn-cs"/>
            </a:endParaRPr>
          </a:p>
        </p:txBody>
      </p:sp>
      <p:sp>
        <p:nvSpPr>
          <p:cNvPr id="6" name="Rectangle 5"/>
          <p:cNvSpPr>
            <a:spLocks/>
          </p:cNvSpPr>
          <p:nvPr>
            <p:custDataLst>
              <p:tags r:id="rId5"/>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noAutofit/>
          </a:bodyPr>
          <a:lstStyle/>
          <a:p>
            <a:pPr marL="0" marR="0" indent="0" defTabSz="914400" eaLnBrk="1" fontAlgn="auto" latinLnBrk="0" hangingPunct="1">
              <a:buClrTx/>
              <a:buSzTx/>
              <a:buFontTx/>
              <a:buNone/>
              <a:tabLst/>
            </a:pPr>
            <a:r>
              <a:rPr kumimoji="0" lang="en-GB" sz="1200" b="0" i="0" u="none" strike="noStrike" kern="0" cap="none" normalizeH="0" baseline="0" noProof="0" smtClean="0">
                <a:ln>
                  <a:noFill/>
                </a:ln>
                <a:solidFill>
                  <a:srgbClr val="999FA6"/>
                </a:solidFill>
                <a:effectLst/>
                <a:uLnTx/>
                <a:uFillTx/>
                <a:latin typeface="Bosch Office Sans"/>
                <a:ea typeface="+mn-ea"/>
                <a:cs typeface="+mn-cs"/>
              </a:rPr>
              <a:t>9</a:t>
            </a:r>
            <a:endParaRPr kumimoji="0" lang="en-GB" sz="1200" b="0" i="0" u="none" strike="noStrike" kern="0" cap="none" normalizeH="0" baseline="0" noProof="0" dirty="0" smtClean="0">
              <a:ln>
                <a:noFill/>
              </a:ln>
              <a:solidFill>
                <a:srgbClr val="999FA6"/>
              </a:solidFill>
              <a:effectLst/>
              <a:uLnTx/>
              <a:uFillTx/>
              <a:latin typeface="Bosch Office Sans"/>
              <a:ea typeface="+mn-ea"/>
              <a:cs typeface="+mn-cs"/>
            </a:endParaRPr>
          </a:p>
        </p:txBody>
      </p:sp>
      <p:sp>
        <p:nvSpPr>
          <p:cNvPr id="5" name="Rectangle 4" hidden="1"/>
          <p:cNvSpPr>
            <a:spLocks/>
          </p:cNvSpPr>
          <p:nvPr>
            <p:custDataLst>
              <p:tags r:id="rId6"/>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17780" rIns="0" bIns="0" rtlCol="0" anchor="t">
            <a:normAutofit/>
          </a:bodyPr>
          <a:lstStyle/>
          <a:p>
            <a:pPr marL="0" marR="0" indent="0" defTabSz="914400" eaLnBrk="1" fontAlgn="auto" latinLnBrk="0" hangingPunct="1">
              <a:lnSpc>
                <a:spcPts val="900"/>
              </a:lnSpc>
              <a:buClrTx/>
              <a:buSzTx/>
              <a:buFontTx/>
              <a:buNone/>
              <a:tabLst/>
            </a:pPr>
            <a:endParaRPr kumimoji="0" lang="en-GB" sz="550" b="0" i="0" u="none" strike="noStrike" kern="0" cap="none" normalizeH="0" baseline="0" noProof="0" dirty="0" smtClean="0">
              <a:ln>
                <a:noFill/>
              </a:ln>
              <a:effectLst/>
              <a:uLnTx/>
              <a:uFillTx/>
              <a:latin typeface="Bosch Office Sans"/>
              <a:ea typeface="+mn-ea"/>
              <a:cs typeface="+mn-cs"/>
            </a:endParaRPr>
          </a:p>
        </p:txBody>
      </p:sp>
      <p:sp>
        <p:nvSpPr>
          <p:cNvPr id="4" name="TextBox 3" hidden="1"/>
          <p:cNvSpPr txBox="1">
            <a:spLocks/>
          </p:cNvSpPr>
          <p:nvPr>
            <p:custDataLst>
              <p:tags r:id="rId7"/>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buClrTx/>
              <a:buSzTx/>
              <a:buFontTx/>
              <a:buNone/>
              <a:tabLst/>
            </a:pPr>
            <a:endParaRPr kumimoji="0" lang="en-GB" sz="1300" b="0" i="0" u="none" strike="noStrike" kern="0" cap="none" normalizeH="0" baseline="0" noProof="0" dirty="0" err="1" smtClean="0">
              <a:ln>
                <a:noFill/>
              </a:ln>
              <a:effectLst/>
              <a:uLnTx/>
              <a:uFillTx/>
            </a:endParaRPr>
          </a:p>
        </p:txBody>
      </p:sp>
      <p:sp>
        <p:nvSpPr>
          <p:cNvPr id="2" name="Title 1"/>
          <p:cNvSpPr>
            <a:spLocks noGrp="1"/>
          </p:cNvSpPr>
          <p:nvPr>
            <p:ph type="title"/>
            <p:custDataLst>
              <p:tags r:id="rId8"/>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en-GB" sz="2800" dirty="0" smtClean="0">
                <a:solidFill>
                  <a:srgbClr val="1399A0"/>
                </a:solidFill>
              </a:rPr>
              <a:t>VPC</a:t>
            </a:r>
            <a:endParaRPr lang="en-GB" sz="2800" dirty="0">
              <a:solidFill>
                <a:srgbClr val="1399A0"/>
              </a:solidFill>
            </a:endParaRPr>
          </a:p>
        </p:txBody>
      </p:sp>
      <p:pic>
        <p:nvPicPr>
          <p:cNvPr id="36" name="Picture 35"/>
          <p:cNvPicPr>
            <a:picLocks noChangeAspect="1"/>
          </p:cNvPicPr>
          <p:nvPr>
            <p:custDataLst>
              <p:tags r:id="rId9"/>
            </p:custDataLst>
          </p:nvPr>
        </p:nvPicPr>
        <p:blipFill>
          <a:blip r:embed="rId24">
            <a:duotone>
              <a:schemeClr val="bg2">
                <a:shade val="45000"/>
                <a:satMod val="135000"/>
              </a:schemeClr>
              <a:prstClr val="white"/>
            </a:duotone>
          </a:blip>
          <a:stretch>
            <a:fillRect/>
          </a:stretch>
        </p:blipFill>
        <p:spPr>
          <a:xfrm>
            <a:off x="4620198" y="717550"/>
            <a:ext cx="4656622" cy="4957343"/>
          </a:xfrm>
          <a:prstGeom prst="rect">
            <a:avLst/>
          </a:prstGeom>
        </p:spPr>
      </p:pic>
      <p:pic>
        <p:nvPicPr>
          <p:cNvPr id="65" name="Picture 64"/>
          <p:cNvPicPr>
            <a:picLocks noChangeAspect="1"/>
          </p:cNvPicPr>
          <p:nvPr>
            <p:custDataLst>
              <p:tags r:id="rId10"/>
            </p:custDataLst>
          </p:nvPr>
        </p:nvPicPr>
        <p:blipFill>
          <a:blip r:embed="rId25">
            <a:lum bright="70000" contrast="-70000"/>
            <a:extLst>
              <a:ext uri="{BEBA8EAE-BF5A-486C-A8C5-ECC9F3942E4B}">
                <a14:imgProps xmlns:a14="http://schemas.microsoft.com/office/drawing/2010/main">
                  <a14:imgLayer r:embed="rId26">
                    <a14:imgEffect>
                      <a14:saturation sat="0"/>
                    </a14:imgEffect>
                  </a14:imgLayer>
                </a14:imgProps>
              </a:ext>
            </a:extLst>
          </a:blip>
          <a:stretch>
            <a:fillRect/>
          </a:stretch>
        </p:blipFill>
        <p:spPr>
          <a:xfrm>
            <a:off x="143330" y="1059305"/>
            <a:ext cx="4391025" cy="4352925"/>
          </a:xfrm>
          <a:prstGeom prst="rect">
            <a:avLst/>
          </a:prstGeom>
        </p:spPr>
      </p:pic>
      <p:sp>
        <p:nvSpPr>
          <p:cNvPr id="66" name="TextBox 65"/>
          <p:cNvSpPr txBox="1"/>
          <p:nvPr>
            <p:custDataLst>
              <p:tags r:id="rId11"/>
            </p:custDataLst>
          </p:nvPr>
        </p:nvSpPr>
        <p:spPr>
          <a:xfrm>
            <a:off x="1754160" y="1112608"/>
            <a:ext cx="3768132" cy="1728316"/>
          </a:xfrm>
          <a:prstGeom prst="rect">
            <a:avLst/>
          </a:prstGeom>
          <a:no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en-US" sz="1800" b="0" i="0" u="none" strike="noStrike" kern="0" cap="none" spc="0" normalizeH="0" baseline="0" noProof="0" dirty="0" smtClean="0">
                <a:ln>
                  <a:noFill/>
                </a:ln>
                <a:solidFill>
                  <a:srgbClr val="000000"/>
                </a:solidFill>
                <a:effectLst/>
                <a:uLnTx/>
                <a:uFillTx/>
              </a:rPr>
              <a:t>Gain Creators</a:t>
            </a:r>
            <a:endParaRPr kumimoji="0" lang="en-US" sz="1200" b="0" i="0" u="none" strike="noStrike" kern="0" cap="none" spc="0" normalizeH="0" baseline="0" noProof="0" dirty="0" smtClean="0">
              <a:ln>
                <a:noFill/>
              </a:ln>
              <a:solidFill>
                <a:srgbClr val="000000"/>
              </a:solidFill>
              <a:effectLst/>
              <a:uLnTx/>
              <a:uFillTx/>
            </a:endParaRPr>
          </a:p>
          <a:p>
            <a:pPr marL="285750" marR="0" indent="-285750" defTabSz="914400" eaLnBrk="1" fontAlgn="auto" latinLnBrk="0" hangingPunct="1">
              <a:lnSpc>
                <a:spcPct val="107000"/>
              </a:lnSpc>
              <a:spcBef>
                <a:spcPts val="500"/>
              </a:spcBef>
              <a:spcAft>
                <a:spcPts val="0"/>
              </a:spcAft>
              <a:buClrTx/>
              <a:buSzTx/>
              <a:buFontTx/>
              <a:buChar char="-"/>
              <a:tabLst/>
            </a:pPr>
            <a:r>
              <a:rPr lang="en-US" sz="1200" kern="0" dirty="0" smtClean="0">
                <a:solidFill>
                  <a:srgbClr val="942331"/>
                </a:solidFill>
              </a:rPr>
              <a:t>Automatic payment gateway</a:t>
            </a:r>
          </a:p>
          <a:p>
            <a:pPr marL="285750" marR="0" indent="-285750" defTabSz="914400" eaLnBrk="1" fontAlgn="auto" latinLnBrk="0" hangingPunct="1">
              <a:lnSpc>
                <a:spcPct val="107000"/>
              </a:lnSpc>
              <a:spcBef>
                <a:spcPts val="500"/>
              </a:spcBef>
              <a:spcAft>
                <a:spcPts val="0"/>
              </a:spcAft>
              <a:buClrTx/>
              <a:buSzTx/>
              <a:buFontTx/>
              <a:buChar char="-"/>
              <a:tabLst/>
            </a:pPr>
            <a:r>
              <a:rPr kumimoji="0" lang="en-US" sz="1200" b="0" i="0" u="none" strike="noStrike" kern="0" cap="none" spc="0" normalizeH="0" baseline="0" noProof="0" dirty="0" smtClean="0">
                <a:ln>
                  <a:noFill/>
                </a:ln>
                <a:solidFill>
                  <a:srgbClr val="942331"/>
                </a:solidFill>
                <a:effectLst/>
                <a:uLnTx/>
                <a:uFillTx/>
              </a:rPr>
              <a:t>Paid overtaking options</a:t>
            </a:r>
          </a:p>
          <a:p>
            <a:pPr marL="285750" marR="0" indent="-285750" defTabSz="914400" eaLnBrk="1" fontAlgn="auto" latinLnBrk="0" hangingPunct="1">
              <a:lnSpc>
                <a:spcPct val="107000"/>
              </a:lnSpc>
              <a:spcBef>
                <a:spcPts val="500"/>
              </a:spcBef>
              <a:spcAft>
                <a:spcPts val="0"/>
              </a:spcAft>
              <a:buClrTx/>
              <a:buSzTx/>
              <a:buFontTx/>
              <a:buChar char="-"/>
              <a:tabLst/>
            </a:pPr>
            <a:r>
              <a:rPr lang="en-US" sz="1200" kern="0" dirty="0" smtClean="0">
                <a:solidFill>
                  <a:schemeClr val="accent3">
                    <a:lumMod val="60000"/>
                    <a:lumOff val="40000"/>
                  </a:schemeClr>
                </a:solidFill>
              </a:rPr>
              <a:t>Dynamic pricing mechanism</a:t>
            </a:r>
          </a:p>
          <a:p>
            <a:pPr marL="285750" marR="0" indent="-285750" defTabSz="914400" eaLnBrk="1" fontAlgn="auto" latinLnBrk="0" hangingPunct="1">
              <a:lnSpc>
                <a:spcPct val="107000"/>
              </a:lnSpc>
              <a:spcBef>
                <a:spcPts val="500"/>
              </a:spcBef>
              <a:spcAft>
                <a:spcPts val="0"/>
              </a:spcAft>
              <a:buClrTx/>
              <a:buSzTx/>
              <a:buFontTx/>
              <a:buChar char="-"/>
              <a:tabLst/>
            </a:pPr>
            <a:r>
              <a:rPr kumimoji="0" lang="en-US" sz="1200" b="0" i="0" u="none" strike="noStrike" kern="0" cap="none" spc="0" normalizeH="0" baseline="0" noProof="0" dirty="0" smtClean="0">
                <a:ln>
                  <a:noFill/>
                </a:ln>
                <a:solidFill>
                  <a:schemeClr val="accent6">
                    <a:lumMod val="75000"/>
                  </a:schemeClr>
                </a:solidFill>
                <a:effectLst/>
                <a:uLnTx/>
                <a:uFillTx/>
              </a:rPr>
              <a:t>Convenient</a:t>
            </a:r>
            <a:r>
              <a:rPr kumimoji="0" lang="en-US" sz="1200" b="0" i="0" u="none" strike="noStrike" kern="0" cap="none" spc="0" normalizeH="0" noProof="0" dirty="0" smtClean="0">
                <a:ln>
                  <a:noFill/>
                </a:ln>
                <a:solidFill>
                  <a:schemeClr val="accent6">
                    <a:lumMod val="75000"/>
                  </a:schemeClr>
                </a:solidFill>
                <a:effectLst/>
                <a:uLnTx/>
                <a:uFillTx/>
              </a:rPr>
              <a:t> speeding and overtaking</a:t>
            </a:r>
            <a:endParaRPr kumimoji="0" lang="en-US" sz="1200" b="0" i="0" u="none" strike="noStrike" kern="0" cap="none" spc="0" normalizeH="0" baseline="0" noProof="0" dirty="0" smtClean="0">
              <a:ln>
                <a:noFill/>
              </a:ln>
              <a:solidFill>
                <a:schemeClr val="accent6">
                  <a:lumMod val="75000"/>
                </a:schemeClr>
              </a:solidFill>
              <a:effectLst/>
              <a:uLnTx/>
              <a:uFillTx/>
            </a:endParaRPr>
          </a:p>
        </p:txBody>
      </p:sp>
      <p:sp>
        <p:nvSpPr>
          <p:cNvPr id="67" name="TextBox 66"/>
          <p:cNvSpPr txBox="1"/>
          <p:nvPr>
            <p:custDataLst>
              <p:tags r:id="rId12"/>
            </p:custDataLst>
          </p:nvPr>
        </p:nvSpPr>
        <p:spPr>
          <a:xfrm>
            <a:off x="1727693" y="3620229"/>
            <a:ext cx="3768132" cy="1833213"/>
          </a:xfrm>
          <a:prstGeom prst="rect">
            <a:avLst/>
          </a:prstGeom>
          <a:no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lang="en-US" kern="0" dirty="0" smtClean="0">
                <a:solidFill>
                  <a:srgbClr val="000000"/>
                </a:solidFill>
              </a:rPr>
              <a:t>       Pain Relievers</a:t>
            </a:r>
            <a:endParaRPr kumimoji="0" lang="en-US" sz="1200" b="0" i="0" u="none" strike="noStrike" kern="0" cap="none" spc="0" normalizeH="0" baseline="0" noProof="0" dirty="0" smtClean="0">
              <a:ln>
                <a:noFill/>
              </a:ln>
              <a:solidFill>
                <a:srgbClr val="000000"/>
              </a:solidFill>
              <a:effectLst/>
              <a:uLnTx/>
              <a:uFillTx/>
            </a:endParaRPr>
          </a:p>
          <a:p>
            <a:pPr marL="285750" marR="0" indent="-285750" defTabSz="914400" eaLnBrk="1" fontAlgn="auto" latinLnBrk="0" hangingPunct="1">
              <a:lnSpc>
                <a:spcPct val="107000"/>
              </a:lnSpc>
              <a:spcBef>
                <a:spcPts val="500"/>
              </a:spcBef>
              <a:spcAft>
                <a:spcPts val="0"/>
              </a:spcAft>
              <a:buClrTx/>
              <a:buSzTx/>
              <a:buFontTx/>
              <a:buChar char="-"/>
              <a:tabLst/>
            </a:pPr>
            <a:r>
              <a:rPr lang="en-US" sz="1200" kern="0" dirty="0" smtClean="0">
                <a:solidFill>
                  <a:srgbClr val="942331"/>
                </a:solidFill>
              </a:rPr>
              <a:t>Saving time through on-road contracts</a:t>
            </a:r>
          </a:p>
          <a:p>
            <a:pPr marL="285750" marR="0" indent="-285750" defTabSz="914400" eaLnBrk="1" fontAlgn="auto" latinLnBrk="0" hangingPunct="1">
              <a:lnSpc>
                <a:spcPct val="107000"/>
              </a:lnSpc>
              <a:spcBef>
                <a:spcPts val="500"/>
              </a:spcBef>
              <a:spcAft>
                <a:spcPts val="0"/>
              </a:spcAft>
              <a:buClrTx/>
              <a:buSzTx/>
              <a:buFontTx/>
              <a:buChar char="-"/>
              <a:tabLst/>
            </a:pPr>
            <a:r>
              <a:rPr kumimoji="0" lang="en-US" sz="1200" b="0" i="0" u="none" strike="noStrike" kern="0" cap="none" spc="0" normalizeH="0" baseline="0" noProof="0" dirty="0" smtClean="0">
                <a:ln>
                  <a:noFill/>
                </a:ln>
                <a:solidFill>
                  <a:schemeClr val="accent3">
                    <a:lumMod val="60000"/>
                    <a:lumOff val="40000"/>
                  </a:schemeClr>
                </a:solidFill>
                <a:effectLst/>
                <a:uLnTx/>
                <a:uFillTx/>
              </a:rPr>
              <a:t>Incentives for lane discipline</a:t>
            </a:r>
          </a:p>
          <a:p>
            <a:pPr marL="285750" marR="0" indent="-285750" defTabSz="914400" eaLnBrk="1" fontAlgn="auto" latinLnBrk="0" hangingPunct="1">
              <a:lnSpc>
                <a:spcPct val="107000"/>
              </a:lnSpc>
              <a:spcBef>
                <a:spcPts val="500"/>
              </a:spcBef>
              <a:spcAft>
                <a:spcPts val="0"/>
              </a:spcAft>
              <a:buClrTx/>
              <a:buSzTx/>
              <a:buFontTx/>
              <a:buChar char="-"/>
              <a:tabLst/>
            </a:pPr>
            <a:r>
              <a:rPr lang="en-US" sz="1200" kern="0" dirty="0" smtClean="0">
                <a:solidFill>
                  <a:schemeClr val="accent3">
                    <a:lumMod val="60000"/>
                    <a:lumOff val="40000"/>
                  </a:schemeClr>
                </a:solidFill>
              </a:rPr>
              <a:t>Online traffic routing</a:t>
            </a:r>
          </a:p>
          <a:p>
            <a:pPr marL="285750" marR="0" indent="-285750" defTabSz="914400" eaLnBrk="1" fontAlgn="auto" latinLnBrk="0" hangingPunct="1">
              <a:lnSpc>
                <a:spcPct val="107000"/>
              </a:lnSpc>
              <a:spcBef>
                <a:spcPts val="500"/>
              </a:spcBef>
              <a:spcAft>
                <a:spcPts val="0"/>
              </a:spcAft>
              <a:buClrTx/>
              <a:buSzTx/>
              <a:buFontTx/>
              <a:buChar char="-"/>
              <a:tabLst/>
            </a:pPr>
            <a:r>
              <a:rPr lang="en-US" sz="1200" kern="0" dirty="0" smtClean="0">
                <a:solidFill>
                  <a:schemeClr val="accent6">
                    <a:lumMod val="75000"/>
                  </a:schemeClr>
                </a:solidFill>
              </a:rPr>
              <a:t>Assisted route clearance</a:t>
            </a:r>
            <a:endParaRPr kumimoji="0" lang="en-US" sz="1200" b="0" i="0" u="none" strike="noStrike" kern="0" cap="none" spc="0" normalizeH="0" baseline="0" noProof="0" dirty="0" smtClean="0">
              <a:ln>
                <a:noFill/>
              </a:ln>
              <a:solidFill>
                <a:schemeClr val="accent6">
                  <a:lumMod val="75000"/>
                </a:schemeClr>
              </a:solidFill>
              <a:effectLst/>
              <a:uLnTx/>
              <a:uFillTx/>
            </a:endParaRPr>
          </a:p>
        </p:txBody>
      </p:sp>
      <p:sp>
        <p:nvSpPr>
          <p:cNvPr id="68" name="TextBox 67"/>
          <p:cNvSpPr txBox="1"/>
          <p:nvPr>
            <p:custDataLst>
              <p:tags r:id="rId13"/>
            </p:custDataLst>
          </p:nvPr>
        </p:nvSpPr>
        <p:spPr>
          <a:xfrm>
            <a:off x="147032" y="2104265"/>
            <a:ext cx="1815264" cy="1824120"/>
          </a:xfrm>
          <a:prstGeom prst="rect">
            <a:avLst/>
          </a:prstGeom>
          <a:no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lang="en-US" kern="0" dirty="0" smtClean="0">
                <a:solidFill>
                  <a:srgbClr val="000000"/>
                </a:solidFill>
              </a:rPr>
              <a:t>Products/</a:t>
            </a:r>
          </a:p>
          <a:p>
            <a:pPr marR="0" defTabSz="914400" eaLnBrk="1" fontAlgn="auto" latinLnBrk="0" hangingPunct="1">
              <a:lnSpc>
                <a:spcPct val="107000"/>
              </a:lnSpc>
              <a:spcBef>
                <a:spcPts val="500"/>
              </a:spcBef>
              <a:spcAft>
                <a:spcPts val="0"/>
              </a:spcAft>
              <a:buClrTx/>
              <a:buSzTx/>
              <a:buFontTx/>
              <a:buNone/>
              <a:tabLst/>
            </a:pPr>
            <a:r>
              <a:rPr lang="en-US" kern="0" dirty="0" smtClean="0">
                <a:solidFill>
                  <a:srgbClr val="000000"/>
                </a:solidFill>
              </a:rPr>
              <a:t>Services</a:t>
            </a:r>
            <a:endParaRPr kumimoji="0" lang="en-US" sz="1200" b="0" i="0" u="none" strike="noStrike" kern="0" cap="none" spc="0" normalizeH="0" baseline="0" noProof="0" dirty="0" smtClean="0">
              <a:ln>
                <a:noFill/>
              </a:ln>
              <a:solidFill>
                <a:srgbClr val="000000"/>
              </a:solidFill>
              <a:effectLst/>
              <a:uLnTx/>
              <a:uFillTx/>
            </a:endParaRPr>
          </a:p>
          <a:p>
            <a:pPr marL="285750" marR="0" indent="-285750" defTabSz="914400" eaLnBrk="1" fontAlgn="auto" latinLnBrk="0" hangingPunct="1">
              <a:lnSpc>
                <a:spcPct val="107000"/>
              </a:lnSpc>
              <a:spcBef>
                <a:spcPts val="500"/>
              </a:spcBef>
              <a:spcAft>
                <a:spcPts val="0"/>
              </a:spcAft>
              <a:buClrTx/>
              <a:buSzTx/>
              <a:buFontTx/>
              <a:buChar char="-"/>
              <a:tabLst/>
            </a:pPr>
            <a:r>
              <a:rPr lang="en-US" sz="1200" kern="0" dirty="0" smtClean="0">
                <a:solidFill>
                  <a:srgbClr val="000000"/>
                </a:solidFill>
              </a:rPr>
              <a:t>Smart real-time </a:t>
            </a:r>
          </a:p>
          <a:p>
            <a:pPr marR="0" defTabSz="914400" eaLnBrk="1" fontAlgn="auto" latinLnBrk="0" hangingPunct="1">
              <a:lnSpc>
                <a:spcPct val="107000"/>
              </a:lnSpc>
              <a:spcBef>
                <a:spcPts val="500"/>
              </a:spcBef>
              <a:spcAft>
                <a:spcPts val="0"/>
              </a:spcAft>
              <a:buClrTx/>
              <a:buSzTx/>
              <a:tabLst/>
            </a:pPr>
            <a:r>
              <a:rPr lang="en-US" sz="1200" kern="0" dirty="0" smtClean="0">
                <a:solidFill>
                  <a:srgbClr val="000000"/>
                </a:solidFill>
              </a:rPr>
              <a:t>       on-road contracts</a:t>
            </a:r>
          </a:p>
          <a:p>
            <a:pPr marL="285750" marR="0" indent="-285750" defTabSz="914400" eaLnBrk="1" fontAlgn="auto" latinLnBrk="0" hangingPunct="1">
              <a:lnSpc>
                <a:spcPct val="107000"/>
              </a:lnSpc>
              <a:spcBef>
                <a:spcPts val="500"/>
              </a:spcBef>
              <a:spcAft>
                <a:spcPts val="0"/>
              </a:spcAft>
              <a:buClrTx/>
              <a:buSzTx/>
              <a:buFontTx/>
              <a:buChar char="-"/>
              <a:tabLst/>
            </a:pPr>
            <a:r>
              <a:rPr lang="en-US" sz="1200" kern="0" dirty="0" smtClean="0">
                <a:solidFill>
                  <a:srgbClr val="000000"/>
                </a:solidFill>
              </a:rPr>
              <a:t>Dynamic pricing</a:t>
            </a:r>
            <a:endParaRPr kumimoji="0" lang="en-US" sz="1200" b="0" i="0" u="none" strike="noStrike" kern="0" cap="none" spc="0" normalizeH="0" baseline="0" noProof="0" dirty="0" smtClean="0">
              <a:ln>
                <a:noFill/>
              </a:ln>
              <a:solidFill>
                <a:srgbClr val="000000"/>
              </a:solidFill>
              <a:effectLst/>
              <a:uLnTx/>
              <a:uFillTx/>
            </a:endParaRPr>
          </a:p>
          <a:p>
            <a:pPr marL="285750" marR="0" indent="-285750" defTabSz="914400" eaLnBrk="1" fontAlgn="auto" latinLnBrk="0" hangingPunct="1">
              <a:lnSpc>
                <a:spcPct val="107000"/>
              </a:lnSpc>
              <a:spcBef>
                <a:spcPts val="500"/>
              </a:spcBef>
              <a:spcAft>
                <a:spcPts val="0"/>
              </a:spcAft>
              <a:buClrTx/>
              <a:buSzTx/>
              <a:buFontTx/>
              <a:buChar char="-"/>
              <a:tabLst/>
            </a:pPr>
            <a:r>
              <a:rPr lang="en-US" sz="1200" kern="0" dirty="0" smtClean="0">
                <a:solidFill>
                  <a:srgbClr val="000000"/>
                </a:solidFill>
              </a:rPr>
              <a:t>Automatic bidding</a:t>
            </a:r>
          </a:p>
        </p:txBody>
      </p:sp>
      <p:sp>
        <p:nvSpPr>
          <p:cNvPr id="69" name="TextBox 68"/>
          <p:cNvSpPr txBox="1"/>
          <p:nvPr>
            <p:custDataLst>
              <p:tags r:id="rId14"/>
            </p:custDataLst>
          </p:nvPr>
        </p:nvSpPr>
        <p:spPr>
          <a:xfrm>
            <a:off x="4726763" y="949052"/>
            <a:ext cx="2299304" cy="2130773"/>
          </a:xfrm>
          <a:prstGeom prst="rect">
            <a:avLst/>
          </a:prstGeom>
          <a:noFill/>
        </p:spPr>
        <p:txBody>
          <a:bodyPr wrap="none" lIns="0" tIns="0" rIns="0" bIns="0" rtlCol="0">
            <a:noAutofit/>
          </a:bodyPr>
          <a:lstStyle/>
          <a:p>
            <a:pPr marR="0" algn="r" defTabSz="914400" eaLnBrk="1" fontAlgn="auto" latinLnBrk="0" hangingPunct="1">
              <a:lnSpc>
                <a:spcPct val="107000"/>
              </a:lnSpc>
              <a:spcBef>
                <a:spcPts val="500"/>
              </a:spcBef>
              <a:spcAft>
                <a:spcPts val="0"/>
              </a:spcAft>
              <a:buClrTx/>
              <a:buSzTx/>
              <a:buFontTx/>
              <a:buNone/>
              <a:tabLst/>
            </a:pPr>
            <a:r>
              <a:rPr kumimoji="0" lang="en-US" sz="1800" b="0" i="0" u="none" strike="noStrike" kern="0" cap="none" spc="0" normalizeH="0" baseline="0" noProof="0" dirty="0" smtClean="0">
                <a:ln>
                  <a:noFill/>
                </a:ln>
                <a:solidFill>
                  <a:srgbClr val="000000"/>
                </a:solidFill>
                <a:effectLst/>
                <a:uLnTx/>
                <a:uFillTx/>
              </a:rPr>
              <a:t>               Gains </a:t>
            </a:r>
            <a:r>
              <a:rPr kumimoji="0" lang="en-US" sz="1800" b="0" i="0" u="none" strike="noStrike" kern="0" cap="none" spc="0" normalizeH="0" baseline="0" noProof="0" dirty="0" smtClean="0">
                <a:ln>
                  <a:noFill/>
                </a:ln>
                <a:solidFill>
                  <a:srgbClr val="000000"/>
                </a:solidFill>
                <a:effectLst/>
                <a:uLnTx/>
                <a:uFillTx/>
                <a:sym typeface="Wingdings" panose="05000000000000000000" pitchFamily="2" charset="2"/>
              </a:rPr>
              <a:t></a:t>
            </a:r>
            <a:endParaRPr kumimoji="0" lang="en-US" sz="1150" b="0" i="0" u="none" strike="noStrike" kern="0" cap="none" spc="0" normalizeH="0" baseline="0" noProof="0" dirty="0" smtClean="0">
              <a:ln>
                <a:noFill/>
              </a:ln>
              <a:solidFill>
                <a:srgbClr val="942331"/>
              </a:solidFill>
              <a:effectLst/>
              <a:uLnTx/>
              <a:uFillTx/>
            </a:endParaRPr>
          </a:p>
          <a:p>
            <a:pPr marL="285750" marR="0" indent="-285750" algn="r" defTabSz="914400" eaLnBrk="1" fontAlgn="auto" latinLnBrk="0" hangingPunct="1">
              <a:lnSpc>
                <a:spcPct val="107000"/>
              </a:lnSpc>
              <a:spcBef>
                <a:spcPts val="500"/>
              </a:spcBef>
              <a:spcAft>
                <a:spcPts val="0"/>
              </a:spcAft>
              <a:buClrTx/>
              <a:buSzTx/>
              <a:buFontTx/>
              <a:buChar char="-"/>
              <a:tabLst/>
            </a:pPr>
            <a:r>
              <a:rPr lang="en-US" sz="1150" kern="0" dirty="0" smtClean="0">
                <a:solidFill>
                  <a:srgbClr val="942331"/>
                </a:solidFill>
              </a:rPr>
              <a:t>Monetary benefits</a:t>
            </a:r>
          </a:p>
          <a:p>
            <a:pPr marL="285750" marR="0" indent="-285750" algn="r" defTabSz="914400" eaLnBrk="1" fontAlgn="auto" latinLnBrk="0" hangingPunct="1">
              <a:lnSpc>
                <a:spcPct val="107000"/>
              </a:lnSpc>
              <a:spcBef>
                <a:spcPts val="500"/>
              </a:spcBef>
              <a:spcAft>
                <a:spcPts val="0"/>
              </a:spcAft>
              <a:buClrTx/>
              <a:buSzTx/>
              <a:buFontTx/>
              <a:buChar char="-"/>
              <a:tabLst/>
            </a:pPr>
            <a:r>
              <a:rPr kumimoji="0" lang="en-US" sz="1150" b="0" i="0" u="none" strike="noStrike" kern="0" cap="none" spc="0" normalizeH="0" baseline="0" noProof="0" dirty="0" smtClean="0">
                <a:ln>
                  <a:noFill/>
                </a:ln>
                <a:solidFill>
                  <a:srgbClr val="942331"/>
                </a:solidFill>
                <a:effectLst/>
                <a:uLnTx/>
                <a:uFillTx/>
              </a:rPr>
              <a:t>Reduced travel time</a:t>
            </a:r>
          </a:p>
          <a:p>
            <a:pPr marL="285750" marR="0" indent="-285750" algn="r" defTabSz="914400" eaLnBrk="1" fontAlgn="auto" latinLnBrk="0" hangingPunct="1">
              <a:lnSpc>
                <a:spcPct val="107000"/>
              </a:lnSpc>
              <a:spcBef>
                <a:spcPts val="500"/>
              </a:spcBef>
              <a:spcAft>
                <a:spcPts val="0"/>
              </a:spcAft>
              <a:buClrTx/>
              <a:buSzTx/>
              <a:buFontTx/>
              <a:buChar char="-"/>
              <a:tabLst/>
            </a:pPr>
            <a:r>
              <a:rPr lang="en-US" sz="1150" kern="0" dirty="0" smtClean="0">
                <a:solidFill>
                  <a:schemeClr val="accent3">
                    <a:lumMod val="60000"/>
                    <a:lumOff val="40000"/>
                  </a:schemeClr>
                </a:solidFill>
              </a:rPr>
              <a:t>Better traffic management</a:t>
            </a:r>
          </a:p>
          <a:p>
            <a:pPr marL="285750" marR="0" indent="-285750" algn="r" defTabSz="914400" eaLnBrk="1" fontAlgn="auto" latinLnBrk="0" hangingPunct="1">
              <a:lnSpc>
                <a:spcPct val="107000"/>
              </a:lnSpc>
              <a:spcBef>
                <a:spcPts val="500"/>
              </a:spcBef>
              <a:spcAft>
                <a:spcPts val="0"/>
              </a:spcAft>
              <a:buClrTx/>
              <a:buSzTx/>
              <a:buFontTx/>
              <a:buChar char="-"/>
              <a:tabLst/>
            </a:pPr>
            <a:r>
              <a:rPr kumimoji="0" lang="en-US" sz="1150" b="0" i="0" u="none" strike="noStrike" kern="0" cap="none" spc="0" normalizeH="0" baseline="0" noProof="0" dirty="0" smtClean="0">
                <a:ln>
                  <a:noFill/>
                </a:ln>
                <a:solidFill>
                  <a:schemeClr val="accent3">
                    <a:lumMod val="60000"/>
                    <a:lumOff val="40000"/>
                  </a:schemeClr>
                </a:solidFill>
                <a:effectLst/>
                <a:uLnTx/>
                <a:uFillTx/>
              </a:rPr>
              <a:t>Lane discipline</a:t>
            </a:r>
          </a:p>
          <a:p>
            <a:pPr marL="285750" marR="0" indent="-285750" algn="r" defTabSz="914400" eaLnBrk="1" fontAlgn="auto" latinLnBrk="0" hangingPunct="1">
              <a:lnSpc>
                <a:spcPct val="107000"/>
              </a:lnSpc>
              <a:spcBef>
                <a:spcPts val="500"/>
              </a:spcBef>
              <a:spcAft>
                <a:spcPts val="0"/>
              </a:spcAft>
              <a:buClrTx/>
              <a:buSzTx/>
              <a:buFontTx/>
              <a:buChar char="-"/>
              <a:tabLst/>
            </a:pPr>
            <a:r>
              <a:rPr lang="en-US" sz="1150" kern="0" dirty="0" smtClean="0">
                <a:solidFill>
                  <a:schemeClr val="accent3">
                    <a:lumMod val="60000"/>
                    <a:lumOff val="40000"/>
                  </a:schemeClr>
                </a:solidFill>
              </a:rPr>
              <a:t>Dynamic pricing of </a:t>
            </a:r>
            <a:r>
              <a:rPr lang="en-US" sz="1150" kern="0" dirty="0" smtClean="0">
                <a:solidFill>
                  <a:schemeClr val="accent3">
                    <a:lumMod val="60000"/>
                    <a:lumOff val="40000"/>
                  </a:schemeClr>
                </a:solidFill>
              </a:rPr>
              <a:t>roads without</a:t>
            </a:r>
            <a:br>
              <a:rPr lang="en-US" sz="1150" kern="0" dirty="0" smtClean="0">
                <a:solidFill>
                  <a:schemeClr val="accent3">
                    <a:lumMod val="60000"/>
                    <a:lumOff val="40000"/>
                  </a:schemeClr>
                </a:solidFill>
              </a:rPr>
            </a:br>
            <a:r>
              <a:rPr lang="en-US" sz="1150" kern="0" dirty="0" smtClean="0">
                <a:solidFill>
                  <a:schemeClr val="accent3">
                    <a:lumMod val="60000"/>
                    <a:lumOff val="40000"/>
                  </a:schemeClr>
                </a:solidFill>
              </a:rPr>
              <a:t>new </a:t>
            </a:r>
            <a:r>
              <a:rPr lang="en-US" sz="1150" kern="0" dirty="0" smtClean="0">
                <a:solidFill>
                  <a:schemeClr val="accent3">
                    <a:lumMod val="60000"/>
                    <a:lumOff val="40000"/>
                  </a:schemeClr>
                </a:solidFill>
              </a:rPr>
              <a:t>infrastructure</a:t>
            </a:r>
          </a:p>
          <a:p>
            <a:pPr marR="0" algn="r" defTabSz="914400" eaLnBrk="1" fontAlgn="auto" latinLnBrk="0" hangingPunct="1">
              <a:lnSpc>
                <a:spcPct val="107000"/>
              </a:lnSpc>
              <a:spcBef>
                <a:spcPts val="500"/>
              </a:spcBef>
              <a:spcAft>
                <a:spcPts val="0"/>
              </a:spcAft>
              <a:buClrTx/>
              <a:buSzTx/>
              <a:tabLst/>
            </a:pPr>
            <a:r>
              <a:rPr lang="en-US" sz="1150" kern="0" dirty="0" smtClean="0">
                <a:solidFill>
                  <a:srgbClr val="000000"/>
                </a:solidFill>
              </a:rPr>
              <a:t>-       </a:t>
            </a:r>
            <a:r>
              <a:rPr lang="en-US" sz="1150" kern="0" dirty="0" smtClean="0">
                <a:solidFill>
                  <a:schemeClr val="accent6">
                    <a:lumMod val="75000"/>
                  </a:schemeClr>
                </a:solidFill>
              </a:rPr>
              <a:t>Reduced reaction time</a:t>
            </a:r>
          </a:p>
          <a:p>
            <a:pPr marL="171450" marR="0" indent="-171450" algn="r" defTabSz="914400" eaLnBrk="1" fontAlgn="auto" latinLnBrk="0" hangingPunct="1">
              <a:lnSpc>
                <a:spcPct val="107000"/>
              </a:lnSpc>
              <a:spcBef>
                <a:spcPts val="500"/>
              </a:spcBef>
              <a:spcAft>
                <a:spcPts val="0"/>
              </a:spcAft>
              <a:buClrTx/>
              <a:buSzTx/>
              <a:buFontTx/>
              <a:buChar char="-"/>
              <a:tabLst/>
            </a:pPr>
            <a:r>
              <a:rPr lang="en-US" sz="1150" kern="0" dirty="0" smtClean="0">
                <a:solidFill>
                  <a:schemeClr val="accent6">
                    <a:lumMod val="75000"/>
                  </a:schemeClr>
                </a:solidFill>
              </a:rPr>
              <a:t>   Improved vehicle performance</a:t>
            </a:r>
          </a:p>
        </p:txBody>
      </p:sp>
      <p:sp>
        <p:nvSpPr>
          <p:cNvPr id="70" name="TextBox 69"/>
          <p:cNvSpPr txBox="1"/>
          <p:nvPr>
            <p:custDataLst>
              <p:tags r:id="rId15"/>
            </p:custDataLst>
          </p:nvPr>
        </p:nvSpPr>
        <p:spPr>
          <a:xfrm>
            <a:off x="5203052" y="3191110"/>
            <a:ext cx="2095960" cy="2130773"/>
          </a:xfrm>
          <a:prstGeom prst="rect">
            <a:avLst/>
          </a:prstGeom>
          <a:noFill/>
        </p:spPr>
        <p:txBody>
          <a:bodyPr wrap="none" lIns="0" tIns="0" rIns="0" bIns="0" rtlCol="0">
            <a:noAutofit/>
          </a:bodyPr>
          <a:lstStyle/>
          <a:p>
            <a:pPr marR="0" algn="ctr" defTabSz="914400" eaLnBrk="1" fontAlgn="auto" latinLnBrk="0" hangingPunct="1">
              <a:lnSpc>
                <a:spcPct val="107000"/>
              </a:lnSpc>
              <a:spcBef>
                <a:spcPts val="500"/>
              </a:spcBef>
              <a:spcAft>
                <a:spcPts val="0"/>
              </a:spcAft>
              <a:buClrTx/>
              <a:buSzTx/>
              <a:buFontTx/>
              <a:buNone/>
              <a:tabLst/>
            </a:pPr>
            <a:r>
              <a:rPr kumimoji="0" lang="en-US" sz="1800" b="0" i="0" u="none" strike="noStrike" kern="0" cap="none" spc="0" normalizeH="0" baseline="0" noProof="0" dirty="0" smtClean="0">
                <a:ln>
                  <a:noFill/>
                </a:ln>
                <a:solidFill>
                  <a:srgbClr val="000000"/>
                </a:solidFill>
                <a:effectLst/>
                <a:uLnTx/>
                <a:uFillTx/>
              </a:rPr>
              <a:t>       Pains </a:t>
            </a:r>
            <a:r>
              <a:rPr kumimoji="0" lang="en-US" sz="1800" b="0" i="0" u="none" strike="noStrike" kern="0" cap="none" spc="0" normalizeH="0" baseline="0" noProof="0" dirty="0" smtClean="0">
                <a:ln>
                  <a:noFill/>
                </a:ln>
                <a:solidFill>
                  <a:srgbClr val="000000"/>
                </a:solidFill>
                <a:effectLst/>
                <a:uLnTx/>
                <a:uFillTx/>
                <a:sym typeface="Wingdings" panose="05000000000000000000" pitchFamily="2" charset="2"/>
              </a:rPr>
              <a:t></a:t>
            </a:r>
            <a:endParaRPr kumimoji="0" lang="en-US" sz="1200" b="0" i="0" u="none" strike="noStrike" kern="0" cap="none" spc="0" normalizeH="0" baseline="0" noProof="0" dirty="0" smtClean="0">
              <a:ln>
                <a:noFill/>
              </a:ln>
              <a:solidFill>
                <a:srgbClr val="000000"/>
              </a:solidFill>
              <a:effectLst/>
              <a:uLnTx/>
              <a:uFillTx/>
            </a:endParaRPr>
          </a:p>
          <a:p>
            <a:pPr marL="285750" marR="0" indent="-285750" algn="ctr" defTabSz="914400" eaLnBrk="1" fontAlgn="auto" latinLnBrk="0" hangingPunct="1">
              <a:lnSpc>
                <a:spcPct val="107000"/>
              </a:lnSpc>
              <a:spcBef>
                <a:spcPts val="500"/>
              </a:spcBef>
              <a:spcAft>
                <a:spcPts val="0"/>
              </a:spcAft>
              <a:buClrTx/>
              <a:buSzTx/>
              <a:buFontTx/>
              <a:buChar char="-"/>
              <a:tabLst/>
            </a:pPr>
            <a:r>
              <a:rPr lang="en-US" sz="1200" kern="0" dirty="0" smtClean="0">
                <a:solidFill>
                  <a:srgbClr val="942331"/>
                </a:solidFill>
              </a:rPr>
              <a:t>Frustration due to traffic</a:t>
            </a:r>
          </a:p>
          <a:p>
            <a:pPr marL="285750" marR="0" indent="-285750" algn="ctr" defTabSz="914400" eaLnBrk="1" fontAlgn="auto" latinLnBrk="0" hangingPunct="1">
              <a:lnSpc>
                <a:spcPct val="107000"/>
              </a:lnSpc>
              <a:spcBef>
                <a:spcPts val="500"/>
              </a:spcBef>
              <a:spcAft>
                <a:spcPts val="0"/>
              </a:spcAft>
              <a:buClrTx/>
              <a:buSzTx/>
              <a:buFontTx/>
              <a:buChar char="-"/>
              <a:tabLst/>
            </a:pPr>
            <a:r>
              <a:rPr kumimoji="0" lang="en-US" sz="1200" b="0" i="0" u="none" strike="noStrike" kern="0" cap="none" spc="0" normalizeH="0" baseline="0" noProof="0" dirty="0" smtClean="0">
                <a:ln>
                  <a:noFill/>
                </a:ln>
                <a:solidFill>
                  <a:srgbClr val="942331"/>
                </a:solidFill>
                <a:effectLst/>
                <a:uLnTx/>
                <a:uFillTx/>
              </a:rPr>
              <a:t>Losing valuable time</a:t>
            </a:r>
          </a:p>
          <a:p>
            <a:pPr marL="285750" marR="0" indent="-285750" algn="ctr" defTabSz="914400" eaLnBrk="1" fontAlgn="auto" latinLnBrk="0" hangingPunct="1">
              <a:lnSpc>
                <a:spcPct val="107000"/>
              </a:lnSpc>
              <a:spcBef>
                <a:spcPts val="500"/>
              </a:spcBef>
              <a:spcAft>
                <a:spcPts val="0"/>
              </a:spcAft>
              <a:buClrTx/>
              <a:buSzTx/>
              <a:buFontTx/>
              <a:buChar char="-"/>
              <a:tabLst/>
            </a:pPr>
            <a:r>
              <a:rPr lang="en-US" sz="1200" kern="0" dirty="0" smtClean="0">
                <a:solidFill>
                  <a:schemeClr val="accent3">
                    <a:lumMod val="60000"/>
                    <a:lumOff val="40000"/>
                  </a:schemeClr>
                </a:solidFill>
              </a:rPr>
              <a:t>Undisciplined driving</a:t>
            </a:r>
          </a:p>
          <a:p>
            <a:pPr marL="285750" marR="0" indent="-285750" algn="ctr" defTabSz="914400" eaLnBrk="1" fontAlgn="auto" latinLnBrk="0" hangingPunct="1">
              <a:lnSpc>
                <a:spcPct val="107000"/>
              </a:lnSpc>
              <a:spcBef>
                <a:spcPts val="500"/>
              </a:spcBef>
              <a:spcAft>
                <a:spcPts val="0"/>
              </a:spcAft>
              <a:buClrTx/>
              <a:buSzTx/>
              <a:buFontTx/>
              <a:buChar char="-"/>
              <a:tabLst/>
            </a:pPr>
            <a:r>
              <a:rPr kumimoji="0" lang="en-US" sz="1200" b="0" i="0" u="none" strike="noStrike" kern="0" cap="none" spc="0" normalizeH="0" baseline="0" noProof="0" dirty="0" smtClean="0">
                <a:ln>
                  <a:noFill/>
                </a:ln>
                <a:solidFill>
                  <a:schemeClr val="accent3">
                    <a:lumMod val="60000"/>
                    <a:lumOff val="40000"/>
                  </a:schemeClr>
                </a:solidFill>
                <a:effectLst/>
                <a:uLnTx/>
                <a:uFillTx/>
              </a:rPr>
              <a:t>Lack of traffic routing tools</a:t>
            </a:r>
          </a:p>
          <a:p>
            <a:pPr marL="285750" marR="0" indent="-285750" algn="ctr" defTabSz="914400" eaLnBrk="1" fontAlgn="auto" latinLnBrk="0" hangingPunct="1">
              <a:lnSpc>
                <a:spcPct val="107000"/>
              </a:lnSpc>
              <a:spcBef>
                <a:spcPts val="500"/>
              </a:spcBef>
              <a:spcAft>
                <a:spcPts val="0"/>
              </a:spcAft>
              <a:buClrTx/>
              <a:buSzTx/>
              <a:buFontTx/>
              <a:buChar char="-"/>
              <a:tabLst/>
            </a:pPr>
            <a:r>
              <a:rPr lang="en-US" sz="1200" kern="0" dirty="0" smtClean="0">
                <a:solidFill>
                  <a:schemeClr val="accent6">
                    <a:lumMod val="75000"/>
                  </a:schemeClr>
                </a:solidFill>
              </a:rPr>
              <a:t>Emergency response </a:t>
            </a:r>
            <a:r>
              <a:rPr lang="en-US" sz="1200" kern="0" dirty="0" smtClean="0">
                <a:solidFill>
                  <a:schemeClr val="accent6">
                    <a:lumMod val="75000"/>
                  </a:schemeClr>
                </a:solidFill>
              </a:rPr>
              <a:t>delayed</a:t>
            </a:r>
          </a:p>
          <a:p>
            <a:pPr marL="285750" marR="0" indent="-285750" algn="ctr" defTabSz="914400" eaLnBrk="1" fontAlgn="auto" latinLnBrk="0" hangingPunct="1">
              <a:lnSpc>
                <a:spcPct val="107000"/>
              </a:lnSpc>
              <a:spcBef>
                <a:spcPts val="500"/>
              </a:spcBef>
              <a:spcAft>
                <a:spcPts val="0"/>
              </a:spcAft>
              <a:buClrTx/>
              <a:buSzTx/>
              <a:buFontTx/>
              <a:buChar char="-"/>
              <a:tabLst/>
            </a:pPr>
            <a:r>
              <a:rPr kumimoji="0" lang="en-US" sz="1200" b="0" i="0" u="none" strike="noStrike" kern="0" cap="none" spc="0" normalizeH="0" baseline="0" noProof="0" dirty="0" smtClean="0">
                <a:ln>
                  <a:noFill/>
                </a:ln>
                <a:solidFill>
                  <a:schemeClr val="accent6">
                    <a:lumMod val="75000"/>
                  </a:schemeClr>
                </a:solidFill>
                <a:effectLst/>
                <a:uLnTx/>
                <a:uFillTx/>
              </a:rPr>
              <a:t>Pollution</a:t>
            </a:r>
            <a:r>
              <a:rPr kumimoji="0" lang="en-US" sz="1200" b="0" i="0" u="none" strike="noStrike" kern="0" cap="none" spc="0" normalizeH="0" noProof="0" dirty="0" smtClean="0">
                <a:ln>
                  <a:noFill/>
                </a:ln>
                <a:solidFill>
                  <a:schemeClr val="accent6">
                    <a:lumMod val="75000"/>
                  </a:schemeClr>
                </a:solidFill>
                <a:effectLst/>
                <a:uLnTx/>
                <a:uFillTx/>
              </a:rPr>
              <a:t> (noise/air)</a:t>
            </a:r>
          </a:p>
          <a:p>
            <a:pPr marL="285750" marR="0" indent="-285750" algn="ctr" defTabSz="914400" eaLnBrk="1" fontAlgn="auto" latinLnBrk="0" hangingPunct="1">
              <a:lnSpc>
                <a:spcPct val="107000"/>
              </a:lnSpc>
              <a:spcBef>
                <a:spcPts val="500"/>
              </a:spcBef>
              <a:spcAft>
                <a:spcPts val="0"/>
              </a:spcAft>
              <a:buClrTx/>
              <a:buSzTx/>
              <a:buFontTx/>
              <a:buChar char="-"/>
              <a:tabLst/>
            </a:pPr>
            <a:r>
              <a:rPr lang="en-US" sz="1200" kern="0" baseline="0" dirty="0" smtClean="0">
                <a:solidFill>
                  <a:schemeClr val="accent6">
                    <a:lumMod val="75000"/>
                  </a:schemeClr>
                </a:solidFill>
              </a:rPr>
              <a:t>Reduction</a:t>
            </a:r>
            <a:r>
              <a:rPr lang="en-US" sz="1200" kern="0" dirty="0" smtClean="0">
                <a:solidFill>
                  <a:schemeClr val="accent6">
                    <a:lumMod val="75000"/>
                  </a:schemeClr>
                </a:solidFill>
              </a:rPr>
              <a:t> in vehicle efficiency</a:t>
            </a:r>
            <a:endParaRPr kumimoji="0" lang="en-US" sz="1200" b="0" i="0" u="none" strike="noStrike" kern="0" cap="none" spc="0" normalizeH="0" baseline="0" noProof="0" dirty="0" smtClean="0">
              <a:ln>
                <a:noFill/>
              </a:ln>
              <a:solidFill>
                <a:schemeClr val="accent6">
                  <a:lumMod val="75000"/>
                </a:schemeClr>
              </a:solidFill>
              <a:effectLst/>
              <a:uLnTx/>
              <a:uFillTx/>
            </a:endParaRPr>
          </a:p>
        </p:txBody>
      </p:sp>
      <p:sp>
        <p:nvSpPr>
          <p:cNvPr id="71" name="TextBox 70"/>
          <p:cNvSpPr txBox="1"/>
          <p:nvPr>
            <p:custDataLst>
              <p:tags r:id="rId16"/>
            </p:custDataLst>
          </p:nvPr>
        </p:nvSpPr>
        <p:spPr>
          <a:xfrm>
            <a:off x="7342038" y="2434465"/>
            <a:ext cx="2095960" cy="2874247"/>
          </a:xfrm>
          <a:prstGeom prst="rect">
            <a:avLst/>
          </a:prstGeom>
          <a:no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en-US" sz="1800" b="0" i="0" u="none" strike="noStrike" kern="0" cap="none" spc="0" normalizeH="0" baseline="0" noProof="0" dirty="0" smtClean="0">
                <a:ln>
                  <a:noFill/>
                </a:ln>
                <a:solidFill>
                  <a:srgbClr val="000000"/>
                </a:solidFill>
                <a:effectLst/>
                <a:uLnTx/>
                <a:uFillTx/>
              </a:rPr>
              <a:t>Customer</a:t>
            </a:r>
            <a:r>
              <a:rPr kumimoji="0" lang="en-US" sz="1800" b="0" i="0" u="none" strike="noStrike" kern="0" cap="none" spc="0" normalizeH="0" noProof="0" dirty="0" smtClean="0">
                <a:ln>
                  <a:noFill/>
                </a:ln>
                <a:solidFill>
                  <a:srgbClr val="000000"/>
                </a:solidFill>
                <a:effectLst/>
                <a:uLnTx/>
                <a:uFillTx/>
              </a:rPr>
              <a:t> </a:t>
            </a:r>
            <a:r>
              <a:rPr kumimoji="0" lang="en-US" sz="1800" b="0" i="0" u="none" strike="noStrike" kern="0" cap="none" spc="0" normalizeH="0" baseline="0" noProof="0" dirty="0" smtClean="0">
                <a:ln>
                  <a:noFill/>
                </a:ln>
                <a:solidFill>
                  <a:srgbClr val="000000"/>
                </a:solidFill>
                <a:effectLst/>
                <a:uLnTx/>
                <a:uFillTx/>
              </a:rPr>
              <a:t>Jobs</a:t>
            </a:r>
            <a:endParaRPr kumimoji="0" lang="en-US" sz="1200" b="0" i="0" u="none" strike="noStrike" kern="0" cap="none" spc="0" normalizeH="0" baseline="0" noProof="0" dirty="0" smtClean="0">
              <a:ln>
                <a:noFill/>
              </a:ln>
              <a:solidFill>
                <a:srgbClr val="000000"/>
              </a:solidFill>
              <a:effectLst/>
              <a:uLnTx/>
              <a:uFillTx/>
            </a:endParaRPr>
          </a:p>
          <a:p>
            <a:pPr marL="285750" marR="0" indent="-285750" defTabSz="914400" eaLnBrk="1" fontAlgn="auto" latinLnBrk="0" hangingPunct="1">
              <a:lnSpc>
                <a:spcPct val="107000"/>
              </a:lnSpc>
              <a:spcBef>
                <a:spcPts val="500"/>
              </a:spcBef>
              <a:spcAft>
                <a:spcPts val="0"/>
              </a:spcAft>
              <a:buClrTx/>
              <a:buSzTx/>
              <a:buFontTx/>
              <a:buChar char="-"/>
              <a:tabLst/>
            </a:pPr>
            <a:r>
              <a:rPr lang="en-US" sz="1200" kern="0" dirty="0" smtClean="0">
                <a:solidFill>
                  <a:srgbClr val="942331"/>
                </a:solidFill>
              </a:rPr>
              <a:t>Stuck in traffic</a:t>
            </a:r>
          </a:p>
          <a:p>
            <a:pPr marL="285750" marR="0" indent="-285750" defTabSz="914400" eaLnBrk="1" fontAlgn="auto" latinLnBrk="0" hangingPunct="1">
              <a:lnSpc>
                <a:spcPct val="107000"/>
              </a:lnSpc>
              <a:spcBef>
                <a:spcPts val="500"/>
              </a:spcBef>
              <a:spcAft>
                <a:spcPts val="0"/>
              </a:spcAft>
              <a:buClrTx/>
              <a:buSzTx/>
              <a:buFontTx/>
              <a:buChar char="-"/>
              <a:tabLst/>
            </a:pPr>
            <a:r>
              <a:rPr lang="en-US" sz="1200" kern="0" dirty="0" smtClean="0">
                <a:solidFill>
                  <a:srgbClr val="942331"/>
                </a:solidFill>
              </a:rPr>
              <a:t>Higher commuting time</a:t>
            </a:r>
          </a:p>
          <a:p>
            <a:pPr marL="285750" marR="0" indent="-285750" defTabSz="914400" eaLnBrk="1" fontAlgn="auto" latinLnBrk="0" hangingPunct="1">
              <a:lnSpc>
                <a:spcPct val="107000"/>
              </a:lnSpc>
              <a:spcBef>
                <a:spcPts val="500"/>
              </a:spcBef>
              <a:spcAft>
                <a:spcPts val="0"/>
              </a:spcAft>
              <a:buClrTx/>
              <a:buSzTx/>
              <a:buFontTx/>
              <a:buChar char="-"/>
              <a:tabLst/>
            </a:pPr>
            <a:r>
              <a:rPr lang="en-US" sz="1200" kern="0" dirty="0" smtClean="0">
                <a:solidFill>
                  <a:schemeClr val="accent3">
                    <a:lumMod val="60000"/>
                    <a:lumOff val="40000"/>
                  </a:schemeClr>
                </a:solidFill>
              </a:rPr>
              <a:t>Difficulty in managing</a:t>
            </a:r>
          </a:p>
          <a:p>
            <a:pPr marR="0" defTabSz="914400" eaLnBrk="1" fontAlgn="auto" latinLnBrk="0" hangingPunct="1">
              <a:lnSpc>
                <a:spcPct val="107000"/>
              </a:lnSpc>
              <a:spcBef>
                <a:spcPts val="500"/>
              </a:spcBef>
              <a:spcAft>
                <a:spcPts val="0"/>
              </a:spcAft>
              <a:buClrTx/>
              <a:buSzTx/>
              <a:tabLst/>
            </a:pPr>
            <a:r>
              <a:rPr lang="en-US" sz="1200" kern="0" dirty="0">
                <a:solidFill>
                  <a:schemeClr val="accent3">
                    <a:lumMod val="60000"/>
                    <a:lumOff val="40000"/>
                  </a:schemeClr>
                </a:solidFill>
              </a:rPr>
              <a:t> </a:t>
            </a:r>
            <a:r>
              <a:rPr lang="en-US" sz="1200" kern="0" dirty="0" smtClean="0">
                <a:solidFill>
                  <a:schemeClr val="accent3">
                    <a:lumMod val="60000"/>
                    <a:lumOff val="40000"/>
                  </a:schemeClr>
                </a:solidFill>
              </a:rPr>
              <a:t>      traffic</a:t>
            </a:r>
          </a:p>
          <a:p>
            <a:pPr marL="285750" marR="0" indent="-285750" defTabSz="914400" eaLnBrk="1" fontAlgn="auto" latinLnBrk="0" hangingPunct="1">
              <a:lnSpc>
                <a:spcPct val="107000"/>
              </a:lnSpc>
              <a:spcBef>
                <a:spcPts val="500"/>
              </a:spcBef>
              <a:spcAft>
                <a:spcPts val="0"/>
              </a:spcAft>
              <a:buClrTx/>
              <a:buSzTx/>
              <a:buFontTx/>
              <a:buChar char="-"/>
              <a:tabLst/>
            </a:pPr>
            <a:r>
              <a:rPr kumimoji="0" lang="en-US" sz="1200" b="0" i="0" u="none" strike="noStrike" kern="0" cap="none" spc="0" normalizeH="0" baseline="0" noProof="0" dirty="0" smtClean="0">
                <a:ln>
                  <a:noFill/>
                </a:ln>
                <a:solidFill>
                  <a:schemeClr val="accent6">
                    <a:lumMod val="75000"/>
                  </a:schemeClr>
                </a:solidFill>
                <a:effectLst/>
                <a:uLnTx/>
                <a:uFillTx/>
              </a:rPr>
              <a:t>Postponed</a:t>
            </a:r>
          </a:p>
          <a:p>
            <a:pPr marR="0" defTabSz="914400" eaLnBrk="1" fontAlgn="auto" latinLnBrk="0" hangingPunct="1">
              <a:lnSpc>
                <a:spcPct val="107000"/>
              </a:lnSpc>
              <a:spcBef>
                <a:spcPts val="500"/>
              </a:spcBef>
              <a:spcAft>
                <a:spcPts val="0"/>
              </a:spcAft>
              <a:buClrTx/>
              <a:buSzTx/>
              <a:tabLst/>
            </a:pPr>
            <a:r>
              <a:rPr lang="en-US" sz="1200" kern="0" dirty="0">
                <a:solidFill>
                  <a:schemeClr val="accent6">
                    <a:lumMod val="75000"/>
                  </a:schemeClr>
                </a:solidFill>
              </a:rPr>
              <a:t> </a:t>
            </a:r>
            <a:r>
              <a:rPr lang="en-US" sz="1200" kern="0" dirty="0" smtClean="0">
                <a:solidFill>
                  <a:schemeClr val="accent6">
                    <a:lumMod val="75000"/>
                  </a:schemeClr>
                </a:solidFill>
              </a:rPr>
              <a:t>     </a:t>
            </a:r>
            <a:r>
              <a:rPr kumimoji="0" lang="en-US" sz="1200" b="0" i="0" u="none" strike="noStrike" kern="0" cap="none" spc="0" normalizeH="0" baseline="0" noProof="0" dirty="0" smtClean="0">
                <a:ln>
                  <a:noFill/>
                </a:ln>
                <a:solidFill>
                  <a:schemeClr val="accent6">
                    <a:lumMod val="75000"/>
                  </a:schemeClr>
                </a:solidFill>
                <a:effectLst/>
                <a:uLnTx/>
                <a:uFillTx/>
              </a:rPr>
              <a:t>emergency services</a:t>
            </a:r>
          </a:p>
        </p:txBody>
      </p:sp>
      <p:pic>
        <p:nvPicPr>
          <p:cNvPr id="3" name="Picture 2"/>
          <p:cNvPicPr>
            <a:picLocks noChangeAspect="1"/>
          </p:cNvPicPr>
          <p:nvPr>
            <p:custDataLst>
              <p:tags r:id="rId17"/>
            </p:custDataLst>
          </p:nvPr>
        </p:nvPicPr>
        <p:blipFill>
          <a:blip r:embed="rId27"/>
          <a:stretch>
            <a:fillRect/>
          </a:stretch>
        </p:blipFill>
        <p:spPr>
          <a:xfrm>
            <a:off x="9150397" y="4366147"/>
            <a:ext cx="745072" cy="546657"/>
          </a:xfrm>
          <a:prstGeom prst="rect">
            <a:avLst/>
          </a:prstGeom>
        </p:spPr>
      </p:pic>
      <p:pic>
        <p:nvPicPr>
          <p:cNvPr id="10" name="Picture 9"/>
          <p:cNvPicPr>
            <a:picLocks noChangeAspect="1"/>
          </p:cNvPicPr>
          <p:nvPr>
            <p:custDataLst>
              <p:tags r:id="rId18"/>
            </p:custDataLst>
          </p:nvPr>
        </p:nvPicPr>
        <p:blipFill>
          <a:blip r:embed="rId28"/>
          <a:stretch>
            <a:fillRect/>
          </a:stretch>
        </p:blipFill>
        <p:spPr>
          <a:xfrm>
            <a:off x="9551714" y="2501647"/>
            <a:ext cx="730173" cy="734120"/>
          </a:xfrm>
          <a:prstGeom prst="rect">
            <a:avLst/>
          </a:prstGeom>
        </p:spPr>
      </p:pic>
      <p:pic>
        <p:nvPicPr>
          <p:cNvPr id="11" name="Picture 10"/>
          <p:cNvPicPr>
            <a:picLocks noChangeAspect="1"/>
          </p:cNvPicPr>
          <p:nvPr>
            <p:custDataLst>
              <p:tags r:id="rId19"/>
            </p:custDataLst>
          </p:nvPr>
        </p:nvPicPr>
        <p:blipFill>
          <a:blip r:embed="rId29"/>
          <a:stretch>
            <a:fillRect/>
          </a:stretch>
        </p:blipFill>
        <p:spPr>
          <a:xfrm>
            <a:off x="8472098" y="664944"/>
            <a:ext cx="1092104" cy="713905"/>
          </a:xfrm>
          <a:prstGeom prst="rect">
            <a:avLst/>
          </a:prstGeom>
        </p:spPr>
      </p:pic>
      <p:sp>
        <p:nvSpPr>
          <p:cNvPr id="20" name="Rectangle 19"/>
          <p:cNvSpPr/>
          <p:nvPr>
            <p:custDataLst>
              <p:tags r:id="rId20"/>
            </p:custDataLst>
          </p:nvPr>
        </p:nvSpPr>
        <p:spPr>
          <a:xfrm>
            <a:off x="8771460" y="1448699"/>
            <a:ext cx="1502945" cy="430887"/>
          </a:xfrm>
          <a:prstGeom prst="rect">
            <a:avLst/>
          </a:prstGeom>
        </p:spPr>
        <p:txBody>
          <a:bodyPr wrap="square">
            <a:spAutoFit/>
          </a:bodyPr>
          <a:lstStyle/>
          <a:p>
            <a:pPr marL="228600" lvl="0" indent="-228600" defTabSz="457200" fontAlgn="base">
              <a:spcBef>
                <a:spcPct val="0"/>
              </a:spcBef>
              <a:spcAft>
                <a:spcPct val="0"/>
              </a:spcAft>
              <a:buFont typeface="Wingdings" panose="05000000000000000000" pitchFamily="2" charset="2"/>
              <a:buChar char="v"/>
              <a:defRPr/>
            </a:pPr>
            <a:r>
              <a:rPr lang="en-US" sz="1100" kern="0" dirty="0">
                <a:solidFill>
                  <a:srgbClr val="942331"/>
                </a:solidFill>
                <a:cs typeface="Helvetica"/>
              </a:rPr>
              <a:t>Vehicle drivers:</a:t>
            </a:r>
          </a:p>
          <a:p>
            <a:pPr lvl="0" defTabSz="457200" fontAlgn="base">
              <a:spcBef>
                <a:spcPct val="0"/>
              </a:spcBef>
              <a:spcAft>
                <a:spcPct val="0"/>
              </a:spcAft>
              <a:defRPr/>
            </a:pPr>
            <a:r>
              <a:rPr lang="en-US" sz="1100" kern="0" dirty="0">
                <a:solidFill>
                  <a:srgbClr val="942331"/>
                </a:solidFill>
                <a:cs typeface="Helvetica"/>
              </a:rPr>
              <a:t>      </a:t>
            </a:r>
            <a:endParaRPr lang="en-US" sz="1100" kern="0" dirty="0">
              <a:solidFill>
                <a:schemeClr val="accent6">
                  <a:lumMod val="75000"/>
                </a:schemeClr>
              </a:solidFill>
              <a:cs typeface="Helvetica"/>
            </a:endParaRPr>
          </a:p>
        </p:txBody>
      </p:sp>
      <p:sp>
        <p:nvSpPr>
          <p:cNvPr id="21" name="Rectangle 20"/>
          <p:cNvSpPr/>
          <p:nvPr>
            <p:custDataLst>
              <p:tags r:id="rId21"/>
            </p:custDataLst>
          </p:nvPr>
        </p:nvSpPr>
        <p:spPr>
          <a:xfrm>
            <a:off x="9150397" y="3271841"/>
            <a:ext cx="2010614" cy="261610"/>
          </a:xfrm>
          <a:prstGeom prst="rect">
            <a:avLst/>
          </a:prstGeom>
        </p:spPr>
        <p:txBody>
          <a:bodyPr wrap="square">
            <a:spAutoFit/>
          </a:bodyPr>
          <a:lstStyle/>
          <a:p>
            <a:pPr marL="171450" lvl="0" indent="-171450" defTabSz="457200" fontAlgn="base">
              <a:spcBef>
                <a:spcPct val="0"/>
              </a:spcBef>
              <a:spcAft>
                <a:spcPct val="0"/>
              </a:spcAft>
              <a:buFont typeface="Wingdings" panose="05000000000000000000" pitchFamily="2" charset="2"/>
              <a:buChar char="v"/>
              <a:defRPr/>
            </a:pPr>
            <a:r>
              <a:rPr lang="en-US" sz="1100" kern="0" dirty="0" smtClean="0">
                <a:solidFill>
                  <a:schemeClr val="accent3">
                    <a:lumMod val="60000"/>
                    <a:lumOff val="40000"/>
                  </a:schemeClr>
                </a:solidFill>
                <a:cs typeface="Helvetica"/>
              </a:rPr>
              <a:t>Traffic Management</a:t>
            </a:r>
            <a:endParaRPr lang="en-US" sz="1100" kern="0" dirty="0">
              <a:solidFill>
                <a:schemeClr val="accent6">
                  <a:lumMod val="75000"/>
                </a:schemeClr>
              </a:solidFill>
              <a:cs typeface="Helvetica"/>
            </a:endParaRPr>
          </a:p>
        </p:txBody>
      </p:sp>
      <p:sp>
        <p:nvSpPr>
          <p:cNvPr id="22" name="Rectangle 21"/>
          <p:cNvSpPr/>
          <p:nvPr>
            <p:custDataLst>
              <p:tags r:id="rId22"/>
            </p:custDataLst>
          </p:nvPr>
        </p:nvSpPr>
        <p:spPr>
          <a:xfrm>
            <a:off x="8732191" y="4894046"/>
            <a:ext cx="1623389" cy="261610"/>
          </a:xfrm>
          <a:prstGeom prst="rect">
            <a:avLst/>
          </a:prstGeom>
        </p:spPr>
        <p:txBody>
          <a:bodyPr wrap="square">
            <a:spAutoFit/>
          </a:bodyPr>
          <a:lstStyle/>
          <a:p>
            <a:pPr marL="171450" lvl="0" indent="-171450" defTabSz="457200" fontAlgn="base">
              <a:spcBef>
                <a:spcPct val="0"/>
              </a:spcBef>
              <a:spcAft>
                <a:spcPct val="0"/>
              </a:spcAft>
              <a:buFont typeface="Wingdings" panose="05000000000000000000" pitchFamily="2" charset="2"/>
              <a:buChar char="v"/>
              <a:defRPr/>
            </a:pPr>
            <a:r>
              <a:rPr lang="en-US" sz="1100" kern="0" dirty="0" smtClean="0">
                <a:solidFill>
                  <a:schemeClr val="accent6">
                    <a:lumMod val="75000"/>
                  </a:schemeClr>
                </a:solidFill>
                <a:cs typeface="Helvetica"/>
              </a:rPr>
              <a:t>Emergency services</a:t>
            </a:r>
            <a:endParaRPr lang="en-US" sz="1100" kern="0" dirty="0">
              <a:solidFill>
                <a:schemeClr val="accent6">
                  <a:lumMod val="75000"/>
                </a:schemeClr>
              </a:solidFill>
              <a:cs typeface="Helvetica"/>
            </a:endParaRPr>
          </a:p>
        </p:txBody>
      </p:sp>
    </p:spTree>
    <p:custDataLst>
      <p:tags r:id="rId1"/>
    </p:custDataLst>
    <p:extLst>
      <p:ext uri="{BB962C8B-B14F-4D97-AF65-F5344CB8AC3E}">
        <p14:creationId xmlns:p14="http://schemas.microsoft.com/office/powerpoint/2010/main" val="969938736"/>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MLI" val="1"/>
  <p:tag name="LAYOUTLANGUAGE" val="1033"/>
  <p:tag name="CFG.LAYOUT" val="BOSCH2"/>
  <p:tag name="CFG.CUSTOMERVERSION" val="9"/>
  <p:tag name="ML_1" val="RBEI_Kor"/>
  <p:tag name="ML_2" val="Bosch2.mcr"/>
  <p:tag name="FIELD.DATE.CONTENT" val="2019-01-16"/>
  <p:tag name="FIELD.DATE.VALUE" val="2019-01-16"/>
  <p:tag name="FIELD.CONF.SUFFIX.CONTENT" val="\n | "/>
  <p:tag name="FIELD.REM_ABL.SUFFIX.CONTENT" val="&#10;\n"/>
  <p:tag name="FIELD.COPY.CONTENT" val="©  Robert Bosch Engineering and Business Solutions Private Limited 2019. All rights reserved, also regarding any disposal, exploitation, reproduction, editing, distribution, as well as in the event of applications for industrial property rights."/>
  <p:tag name="FIELD.COPY.VALUE" val="©  Robert Bosch Engineering and Business Solutions Private Limited 2019. All rights reserved, also regarding any disposal, exploitation, reproduction, editing, distribution, as well as in the event of applications for industrial property rights."/>
  <p:tag name="FIELD.COPY.COMBOINDEX" val="0"/>
  <p:tag name="FIELD.BGROUP.SUFFIX.CONTENT" val=" | "/>
  <p:tag name="FIELD.BGROUP.COMBOINDEX" val="0"/>
  <p:tag name="FIELD.DPT.SUFFIX.CONTENT" val=" | "/>
  <p:tag name="MIWBCLNT.HOMEURL" val="C:\Program Files (x86)\eForms\FB\portal_index.htm"/>
  <p:tag name="FIELDS.INITIALIZED" val="1"/>
  <p:tag name="FIELD.DATE.COMBOINDEX" val="-2"/>
  <p:tag name="FIELD.CONF.CONTENT" val="Internal "/>
  <p:tag name="FIELD.CONF.VALUE" val="Internal \n | "/>
  <p:tag name="FIELD.CONF.COMBOINDEX" val="1"/>
  <p:tag name="FIELD.REM_ABL.COMBOINDEX" val="-2"/>
  <p:tag name="FIELD.CHAPTER.CONTENT" val="Blockchain Hackathon - Business Track | Presentation"/>
  <p:tag name="FIELD.CHAPTER.VALUE" val="Blockchain Hackathon - Business Track | Presentation"/>
  <p:tag name="FIELD.CHAPTER.COMBOINDEX" val="-2"/>
  <p:tag name="FIELD.REM_ANL.COMBOINDEX" val="-2"/>
  <p:tag name="FIELD.DPT.CONTENT" val="RBEI/EMB - Prash | RBEI/ETS - Manoj"/>
  <p:tag name="FIELD.DPT.VALUE" val="RBEI/EMB - Prash | RBEI/ETS - Manoj | "/>
  <p:tag name="FIELD.DPT.COMBOINDEX" val="-2"/>
  <p:tag name="CONFIG" val="BOSCH2"/>
  <p:tag name="CFG.VERSION" val="0"/>
  <p:tag name="CFG.LAYOUTID" val="Bosch Layout 16:9 (new colored style)"/>
  <p:tag name="MAPNAME" val="Map1"/>
  <p:tag name="LICENSEKEY" val="46504b9e-b1c9-48ed-967f-a36de42ae84b"/>
  <p:tag name="TITLEMASTERMASTERNAME" val="TitleSlide"/>
  <p:tag name="TITLEMASTERSHAPESETGROUPCLASSNAME" val="ShapeSetGroup1"/>
  <p:tag name="TITLEMASTERCOLORSETGROUPCLASSNAME" val="ColorSetGroup4"/>
  <p:tag name="TITLEMASTERFONTSETGROUPCLASSNAME" val="FontSetGroup1"/>
  <p:tag name="TITLEMASTERSTYLESETGROUPCLASSNAME" val="StyleSetGroup1"/>
  <p:tag name="TITLEMASTERMODIFIED" val="1"/>
  <p:tag name="ML_LAYOUT_RESOURCE" val="BOSCH2_16_9_2018.MCR"/>
  <p:tag name="CFG.LAYOUTRES" val="BOSCH2_16_9_2018"/>
  <p:tag name="CFG.BOSCHLOGOUPDATED" val="1"/>
  <p:tag name="SLIDEMASTERMASTERNAME" val="Slide"/>
  <p:tag name="SLIDEMASTERSHAPESETGROUPCLASSNAME" val="ShapeSetGroup1"/>
  <p:tag name="SLIDEMASTERCOLORSETGROUPCLASSNAME" val="ColorSetGroup5"/>
  <p:tag name="SLIDEMASTERFONTSETGROUPCLASSNAME" val="FontSetGroup1"/>
  <p:tag name="SLIDEMASTERSTYLESETGROUPCLASSNAME" val="StyleSetGroup1"/>
  <p:tag name="SLIDEMASTERMODIFIED" val="1"/>
  <p:tag name="AGCN" val="0"/>
</p:tagLst>
</file>

<file path=ppt/tags/tag10.xml><?xml version="1.0" encoding="utf-8"?>
<p:tagLst xmlns:a="http://schemas.openxmlformats.org/drawingml/2006/main" xmlns:r="http://schemas.openxmlformats.org/officeDocument/2006/relationships" xmlns:p="http://schemas.openxmlformats.org/presentationml/2006/main">
  <p:tag name="FONT" val="Reg80"/>
  <p:tag name="FONTSETCLASSNAME" val="FontSet1"/>
  <p:tag name="COLORSETCLASSNAME" val="ColorSet1"/>
  <p:tag name="MLI" val="1"/>
  <p:tag name="SHAPESETGROUPCLASSNAME" val="ShapeSetGroup1"/>
  <p:tag name="SHAPESETCLASSNAME" val="TitleSupergraphic2"/>
  <p:tag name="COLORSETGROUPCLASSNAME" val="ColorSetGroup4"/>
  <p:tag name="FONTSETGROUPCLASSNAME" val="FontSetGroup1"/>
  <p:tag name="SHAPECLASSNAME" val="TitleOnTitleSlides"/>
  <p:tag name="SHAPECLASSPROTECTIONTYPE" val="3"/>
  <p:tag name="COLORS" val="-2;-2;-2;-2;-1;-2"/>
</p:tagLst>
</file>

<file path=ppt/tags/tag100.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Object"/>
  <p:tag name="COLORSETGROUPCLASSNAME" val="ColorSetGroup4"/>
  <p:tag name="FONTSETGROUPCLASSNAME" val="FontSetGroup1"/>
  <p:tag name="SHAPECLASSNAME" val="FooterLine1OnSlides"/>
  <p:tag name="SHAPECLASSPROTECTIONTYPE" val="63"/>
</p:tagLst>
</file>

<file path=ppt/tags/tag101.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Object"/>
  <p:tag name="COLORSETGROUPCLASSNAME" val="ColorSetGroup4"/>
  <p:tag name="FONTSETGROUPCLASSNAME" val="FontSetGroup1"/>
  <p:tag name="SHAPECLASSNAME" val="FooterLine2OnSlides"/>
  <p:tag name="SHAPECLASSPROTECTIONTYPE" val="63"/>
</p:tagLst>
</file>

<file path=ppt/tags/tag102.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Object"/>
  <p:tag name="COLORSETGROUPCLASSNAME" val="ColorSetGroup4"/>
  <p:tag name="FONTSETGROUPCLASSNAME" val="FontSetGroup1"/>
  <p:tag name="SHAPECLASSNAME" val="PageNumberOnSlides"/>
  <p:tag name="SHAPECLASSPROTECTIONTYPE" val="63"/>
</p:tagLst>
</file>

<file path=ppt/tags/tag103.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Object"/>
  <p:tag name="COLORSETGROUPCLASSNAME" val="ColorSetGroup4"/>
  <p:tag name="FONTSETGROUPCLASSNAME" val="FontSetGroup1"/>
  <p:tag name="SHAPECLASSNAME" val="Attachment"/>
  <p:tag name="SHAPECLASSPROTECTIONTYPE" val="3"/>
</p:tagLst>
</file>

<file path=ppt/tags/tag104.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Object"/>
  <p:tag name="COLORSETGROUPCLASSNAME" val="ColorSetGroup4"/>
  <p:tag name="FONTSETGROUPCLASSNAME" val="FontSetGroup1"/>
  <p:tag name="SHAPECLASSNAME" val="tNavbar"/>
  <p:tag name="SHAPECLASSPROTECTIONTYPE" val="31"/>
</p:tagLst>
</file>

<file path=ppt/tags/tag105.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Object"/>
  <p:tag name="COLORSETGROUPCLASSNAME" val="ColorSetGroup4"/>
  <p:tag name="FONTSETGROUPCLASSNAME" val="FontSetGroup1"/>
  <p:tag name="SHAPECLASSNAME" val="TitleOnSlides"/>
  <p:tag name="SHAPECLASSPROTECTIONTYPE" val="9"/>
  <p:tag name="COLORS" val="-2;-2;-2;-2;Primary;-2"/>
</p:tagLst>
</file>

<file path=ppt/tags/tag106.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07.xml><?xml version="1.0" encoding="utf-8"?>
<p:tagLst xmlns:a="http://schemas.openxmlformats.org/drawingml/2006/main" xmlns:r="http://schemas.openxmlformats.org/officeDocument/2006/relationships" xmlns:p="http://schemas.openxmlformats.org/presentationml/2006/main">
  <p:tag name="COLORSETCLASSNAME" val="ColorSet2"/>
  <p:tag name="COLORS" val="-2;-2;-2;-2;-3;-2"/>
</p:tagLst>
</file>

<file path=ppt/tags/tag108.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09.xml><?xml version="1.0" encoding="utf-8"?>
<p:tagLst xmlns:a="http://schemas.openxmlformats.org/drawingml/2006/main" xmlns:r="http://schemas.openxmlformats.org/officeDocument/2006/relationships" xmlns:p="http://schemas.openxmlformats.org/presentationml/2006/main">
  <p:tag name="COLORSETCLASSNAME" val="ColorSet2"/>
  <p:tag name="COLORS" val="-2;-2;-2;-2;-3;-2"/>
</p:tagLst>
</file>

<file path=ppt/tags/tag11.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COLORSETGROUPCLASSNAME" val="ColorSetGroup4"/>
  <p:tag name="FONTSETGROUPCLASSNAME" val="FontSetGroup1"/>
  <p:tag name="MLI" val="1"/>
  <p:tag name="SHAPECLASSFILE" val="BoschLogo2018.emf"/>
  <p:tag name="SHAPECLASSNAME" val="LogoOnSlides"/>
  <p:tag name="SHAPECLASSPROTECTIONTYPE" val="15"/>
  <p:tag name="SHAPESETCLASSNAME" val="TitleSupergraphic2"/>
  <p:tag name="SHAPESETGROUPCLASSNAME" val="ShapeSetGroup1"/>
</p:tagLst>
</file>

<file path=ppt/tags/tag110.xml><?xml version="1.0" encoding="utf-8"?>
<p:tagLst xmlns:a="http://schemas.openxmlformats.org/drawingml/2006/main" xmlns:r="http://schemas.openxmlformats.org/officeDocument/2006/relationships" xmlns:p="http://schemas.openxmlformats.org/presentationml/2006/main">
  <p:tag name="COLORSETCLASSNAME" val="ColorSet2"/>
  <p:tag name="COLORS" val="-2;-2;Violet;-1;-1;-2"/>
</p:tagLst>
</file>

<file path=ppt/tags/tag111.xml><?xml version="1.0" encoding="utf-8"?>
<p:tagLst xmlns:a="http://schemas.openxmlformats.org/drawingml/2006/main" xmlns:r="http://schemas.openxmlformats.org/officeDocument/2006/relationships" xmlns:p="http://schemas.openxmlformats.org/presentationml/2006/main">
  <p:tag name="COLORSETCLASSNAME" val="ColorSet2"/>
  <p:tag name="COLORS" val="-2;-2;Violet;-1;-1;-2"/>
</p:tagLst>
</file>

<file path=ppt/tags/tag112.xml><?xml version="1.0" encoding="utf-8"?>
<p:tagLst xmlns:a="http://schemas.openxmlformats.org/drawingml/2006/main" xmlns:r="http://schemas.openxmlformats.org/officeDocument/2006/relationships" xmlns:p="http://schemas.openxmlformats.org/presentationml/2006/main">
  <p:tag name="COLORSETCLASSNAME" val="ColorSet2"/>
  <p:tag name="COLORS" val="-2;-2;Violet;-1;-1;-2"/>
</p:tagLst>
</file>

<file path=ppt/tags/tag113.xml><?xml version="1.0" encoding="utf-8"?>
<p:tagLst xmlns:a="http://schemas.openxmlformats.org/drawingml/2006/main" xmlns:r="http://schemas.openxmlformats.org/officeDocument/2006/relationships" xmlns:p="http://schemas.openxmlformats.org/presentationml/2006/main">
  <p:tag name="COLORSETCLASSNAME" val="ColorSet2"/>
  <p:tag name="COLORS" val="-2;-2;Violet;-1;-1;-2"/>
</p:tagLst>
</file>

<file path=ppt/tags/tag114.xml><?xml version="1.0" encoding="utf-8"?>
<p:tagLst xmlns:a="http://schemas.openxmlformats.org/drawingml/2006/main" xmlns:r="http://schemas.openxmlformats.org/officeDocument/2006/relationships" xmlns:p="http://schemas.openxmlformats.org/presentationml/2006/main">
  <p:tag name="COLORSETCLASSNAME" val="ColorSet2"/>
  <p:tag name="COLORS" val="-2;-2;Violet;-1;-1;-2"/>
</p:tagLst>
</file>

<file path=ppt/tags/tag115.xml><?xml version="1.0" encoding="utf-8"?>
<p:tagLst xmlns:a="http://schemas.openxmlformats.org/drawingml/2006/main" xmlns:r="http://schemas.openxmlformats.org/officeDocument/2006/relationships" xmlns:p="http://schemas.openxmlformats.org/presentationml/2006/main">
  <p:tag name="COLORSETCLASSNAME" val="ColorSet2"/>
  <p:tag name="COLORS" val="-2;-2;Violet;-1;-1;-2"/>
</p:tagLst>
</file>

<file path=ppt/tags/tag116.xml><?xml version="1.0" encoding="utf-8"?>
<p:tagLst xmlns:a="http://schemas.openxmlformats.org/drawingml/2006/main" xmlns:r="http://schemas.openxmlformats.org/officeDocument/2006/relationships" xmlns:p="http://schemas.openxmlformats.org/presentationml/2006/main">
  <p:tag name="COLORSETCLASSNAME" val="ColorSet2"/>
  <p:tag name="COLORS" val="-2;-2;Violet;-1;-1;-2"/>
</p:tagLst>
</file>

<file path=ppt/tags/tag117.xml><?xml version="1.0" encoding="utf-8"?>
<p:tagLst xmlns:a="http://schemas.openxmlformats.org/drawingml/2006/main" xmlns:r="http://schemas.openxmlformats.org/officeDocument/2006/relationships" xmlns:p="http://schemas.openxmlformats.org/presentationml/2006/main">
  <p:tag name="COLORSETCLASSNAME" val="ColorSet2"/>
  <p:tag name="COLORS" val="-2;-2;Violet;-1;-1;-2"/>
</p:tagLst>
</file>

<file path=ppt/tags/tag118.xml><?xml version="1.0" encoding="utf-8"?>
<p:tagLst xmlns:a="http://schemas.openxmlformats.org/drawingml/2006/main" xmlns:r="http://schemas.openxmlformats.org/officeDocument/2006/relationships" xmlns:p="http://schemas.openxmlformats.org/presentationml/2006/main">
  <p:tag name="COLORSETCLASSNAME" val="ColorSet2"/>
  <p:tag name="COLORS" val="-2;-2;Violet;-1;-1;-2"/>
</p:tagLst>
</file>

<file path=ppt/tags/tag119.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2.xml><?xml version="1.0" encoding="utf-8"?>
<p:tagLst xmlns:a="http://schemas.openxmlformats.org/drawingml/2006/main" xmlns:r="http://schemas.openxmlformats.org/officeDocument/2006/relationships" xmlns:p="http://schemas.openxmlformats.org/presentationml/2006/main">
  <p:tag name="ML_2" val="Bosch2.mcr"/>
  <p:tag name="SHAPESETGROUPCLASSNAME" val="ShapeSetGroup1"/>
  <p:tag name="SHAPESETCLASSNAME" val="TitleOnly"/>
  <p:tag name="COLORSETGROUPCLASSNAME" val="ColorSetGroup6"/>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 name="PICTURE 8_SHAPECLASSPROTECTIONTYPE" val="15"/>
  <p:tag name="PICTURE 9_SHAPECLASSPROTECTIONTYPE" val="15"/>
  <p:tag name="NBTXT" val="#&lt;TEAM NAME&gt; Team members"/>
  <p:tag name="NBTXTC" val="#&lt;TEAM NAME&gt; Team members"/>
  <p:tag name="AGTX" val="#&lt;TEAM NAME&gt; Team members"/>
  <p:tag name="AGTXC" val="#&lt;TEAM NAME&gt; Team members"/>
  <p:tag name="ML_1" val="RBCN_Sgh"/>
  <p:tag name="FIELDS.INITIALIZED" val="1"/>
  <p:tag name="PICTURE 17_SHAPECLASSPROTECTIONTYPE" val="15"/>
  <p:tag name="PICTURE 18_SHAPECLASSPROTECTIONTYPE" val="15"/>
  <p:tag name="FIELD.CHAPTER.CONTENT" val="Blockchain Hackathon"/>
  <p:tag name="FIELD.CHAPTER.VALUE" val="Blockchain Hackathon"/>
  <p:tag name="FIELD.CHAPTER.COMBOINDEX" val="-2"/>
  <p:tag name="FIELD.REM_ANL.COMBOINDEX" val="-2"/>
  <p:tag name="FIELD.DPT.CONTENT" val="RBEI-BE-II"/>
  <p:tag name="FIELD.DPT.VALUE" val="RBEI-BE-II | "/>
  <p:tag name="FIELD.DPT.COMBOINDEX" val="-2"/>
  <p:tag name="ML_LAYOUT_RESOURCE" val="BOSCH2_16_9_2018.MCR"/>
  <p:tag name="CFG.LAYOUTRES" val="BOSCH2_16_9_2018"/>
</p:tagLst>
</file>

<file path=ppt/tags/tag120.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21.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22.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23.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24.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25.xml><?xml version="1.0" encoding="utf-8"?>
<p:tagLst xmlns:a="http://schemas.openxmlformats.org/drawingml/2006/main" xmlns:r="http://schemas.openxmlformats.org/officeDocument/2006/relationships" xmlns:p="http://schemas.openxmlformats.org/presentationml/2006/main">
  <p:tag name="COLORSETCLASSNAME" val="ColorSet2"/>
  <p:tag name="COLORS" val="-1;-1;-2;-2;-1;-2"/>
</p:tagLst>
</file>

<file path=ppt/tags/tag126.xml><?xml version="1.0" encoding="utf-8"?>
<p:tagLst xmlns:a="http://schemas.openxmlformats.org/drawingml/2006/main" xmlns:r="http://schemas.openxmlformats.org/officeDocument/2006/relationships" xmlns:p="http://schemas.openxmlformats.org/presentationml/2006/main">
  <p:tag name="COLORSETCLASSNAME" val="ColorSet2"/>
  <p:tag name="COLORS" val="-1;-1;-2;-2;-1;-2"/>
</p:tagLst>
</file>

<file path=ppt/tags/tag127.xml><?xml version="1.0" encoding="utf-8"?>
<p:tagLst xmlns:a="http://schemas.openxmlformats.org/drawingml/2006/main" xmlns:r="http://schemas.openxmlformats.org/officeDocument/2006/relationships" xmlns:p="http://schemas.openxmlformats.org/presentationml/2006/main">
  <p:tag name="COLORSETCLASSNAME" val="ColorSet2"/>
  <p:tag name="COLORS" val="-1;-1;-2;-2;-1;-2"/>
</p:tagLst>
</file>

<file path=ppt/tags/tag128.xml><?xml version="1.0" encoding="utf-8"?>
<p:tagLst xmlns:a="http://schemas.openxmlformats.org/drawingml/2006/main" xmlns:r="http://schemas.openxmlformats.org/officeDocument/2006/relationships" xmlns:p="http://schemas.openxmlformats.org/presentationml/2006/main">
  <p:tag name="COLORSETCLASSNAME" val="ColorSet2"/>
  <p:tag name="COLORS" val="-1;-1;-2;-2;-1;-2"/>
</p:tagLst>
</file>

<file path=ppt/tags/tag129.xml><?xml version="1.0" encoding="utf-8"?>
<p:tagLst xmlns:a="http://schemas.openxmlformats.org/drawingml/2006/main" xmlns:r="http://schemas.openxmlformats.org/officeDocument/2006/relationships" xmlns:p="http://schemas.openxmlformats.org/presentationml/2006/main">
  <p:tag name="COLORSETCLASSNAME" val="ColorSet2"/>
  <p:tag name="COLORS" val="-1;-1;-2;-2;-1;-2"/>
</p:tagLst>
</file>

<file path=ppt/tags/tag13.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SHAPESETGROUPCLASSNAME" val="ShapeSetGroup1"/>
  <p:tag name="SHAPESETCLASSNAME" val="Slide"/>
  <p:tag name="COLORSETGROUPCLASSNAME" val="ColorSetGroup6"/>
  <p:tag name="FONTSETGROUPCLASSNAME" val="FontSetGroup1"/>
  <p:tag name="SHAPECLASSFILE" val="Bosch-Supergraphic-Bottom-16-9.png"/>
  <p:tag name="MLI" val="1"/>
  <p:tag name="SHAPECLASSNAME" val="ColorBarOnSlides"/>
  <p:tag name="SHAPECLASSPROTECTIONTYPE" val="15"/>
</p:tagLst>
</file>

<file path=ppt/tags/tag130.xml><?xml version="1.0" encoding="utf-8"?>
<p:tagLst xmlns:a="http://schemas.openxmlformats.org/drawingml/2006/main" xmlns:r="http://schemas.openxmlformats.org/officeDocument/2006/relationships" xmlns:p="http://schemas.openxmlformats.org/presentationml/2006/main">
  <p:tag name="COLORSETCLASSNAME" val="ColorSet2"/>
  <p:tag name="COLORS" val="-1;-1;-2;-2;-1;-2"/>
</p:tagLst>
</file>

<file path=ppt/tags/tag131.xml><?xml version="1.0" encoding="utf-8"?>
<p:tagLst xmlns:a="http://schemas.openxmlformats.org/drawingml/2006/main" xmlns:r="http://schemas.openxmlformats.org/officeDocument/2006/relationships" xmlns:p="http://schemas.openxmlformats.org/presentationml/2006/main">
  <p:tag name="COLORSETCLASSNAME" val="ColorSet2"/>
  <p:tag name="COLORS" val="-1;-1;-2;-2;-1;-2"/>
</p:tagLst>
</file>

<file path=ppt/tags/tag132.xml><?xml version="1.0" encoding="utf-8"?>
<p:tagLst xmlns:a="http://schemas.openxmlformats.org/drawingml/2006/main" xmlns:r="http://schemas.openxmlformats.org/officeDocument/2006/relationships" xmlns:p="http://schemas.openxmlformats.org/presentationml/2006/main">
  <p:tag name="COLORSETCLASSNAME" val="ColorSet2"/>
  <p:tag name="COLORS" val="-1;-1;-2;-2;-1;-2"/>
</p:tagLst>
</file>

<file path=ppt/tags/tag133.xml><?xml version="1.0" encoding="utf-8"?>
<p:tagLst xmlns:a="http://schemas.openxmlformats.org/drawingml/2006/main" xmlns:r="http://schemas.openxmlformats.org/officeDocument/2006/relationships" xmlns:p="http://schemas.openxmlformats.org/presentationml/2006/main">
  <p:tag name="COLORSETCLASSNAME" val="ColorSet2"/>
  <p:tag name="COLORS" val="-1;-1;-2;-2;-1;-2"/>
</p:tagLst>
</file>

<file path=ppt/tags/tag134.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35.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36.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37.xml><?xml version="1.0" encoding="utf-8"?>
<p:tagLst xmlns:a="http://schemas.openxmlformats.org/drawingml/2006/main" xmlns:r="http://schemas.openxmlformats.org/officeDocument/2006/relationships" xmlns:p="http://schemas.openxmlformats.org/presentationml/2006/main">
  <p:tag name="ML_2" val="Bosch2.mcr"/>
  <p:tag name="SHAPESETGROUPCLASSNAME" val="ShapeSetGroup1"/>
  <p:tag name="SHAPESETCLASSNAME" val="Object"/>
  <p:tag name="COLORSETGROUPCLASSNAME" val="ColorSetGroup5"/>
  <p:tag name="COLORSETCLASSNAME" val="ColorSet2"/>
  <p:tag name="FONTSETGROUPCLASSNAME" val="FontSetGroup1"/>
  <p:tag name="STYLESETGROUPCLASSNAME" val="StyleSetGroup1"/>
  <p:tag name="MAPNAME" val="Map1"/>
  <p:tag name="CFG.LAYOUT" val="BOSCH2"/>
  <p:tag name="MLI" val="1"/>
  <p:tag name="TEXTBOX 3_SHAPECLASSPROTECTIONTYPE" val="31"/>
  <p:tag name="RECTANGLE 4_SHAPECLASSPROTECTIONTYPE" val="3"/>
  <p:tag name="RECTANGLE 5_SHAPECLASSPROTECTIONTYPE" val="63"/>
  <p:tag name="RECTANGLE 6_SHAPECLASSPROTECTIONTYPE" val="63"/>
  <p:tag name="RECTANGLE 7_SHAPECLASSPROTECTIONTYPE" val="63"/>
  <p:tag name="CONTENT PLACEHOLDER 2_SHAPECLASSPROTECTIONTYPE" val="0"/>
  <p:tag name="TEXTBOX 8_SHAPECLASSPROTECTIONTYPE" val="25"/>
  <p:tag name="TITLE 1_SHAPECLASSPROTECTIONTYPE" val="9"/>
  <p:tag name="CFG.LAYOUTRES" val="BOSCH2_16_9_NAVI_2018"/>
  <p:tag name="FIELD.CHAPTER.COMBOINDEX" val="-2"/>
  <p:tag name="FIELD.REM_ANL.COMBOINDEX" val="-2"/>
  <p:tag name="FIELD.DPT.COMBOINDEX" val="-2"/>
  <p:tag name="FIELD.DPT.CONTENT" val="RBEI/EMB - Prash | RBEI/ETS - Manoj"/>
  <p:tag name="FIELD.DPT.VALUE" val="RBEI/EMB - Prash | RBEI/ETS - Manoj | "/>
  <p:tag name="ML_1" val="RBEI_Kor"/>
  <p:tag name="ML_LAYOUT_RESOURCE" val="BOSCH2_16_9_2018.MCR"/>
  <p:tag name="FIELD.CHAPTER.CONTENT" val="Blockchain Hackathon - Business Track | Presentation"/>
  <p:tag name="FIELD.CHAPTER.VALUE" val="Blockchain Hackathon - Business Track | Presentation"/>
  <p:tag name="FIELDS.INITIALIZED" val="1"/>
  <p:tag name="NBTXT" val="VPC: Template"/>
  <p:tag name="NBTXTC" val="VPC: Template"/>
  <p:tag name="AGTX" val="VPC: Template"/>
  <p:tag name="AGTXC" val="VPC: Template"/>
</p:tagLst>
</file>

<file path=ppt/tags/tag138.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Object"/>
  <p:tag name="COLORSETGROUPCLASSNAME" val="ColorSetGroup5"/>
  <p:tag name="FONTSETGROUPCLASSNAME" val="FontSetGroup1"/>
  <p:tag name="SHAPECLASSNAME" val="Chapterbox"/>
  <p:tag name="SHAPECLASSPROTECTIONTYPE" val="25"/>
  <p:tag name="COLORS" val="-2;-2;-2;-2;-1;-2"/>
</p:tagLst>
</file>

<file path=ppt/tags/tag139.xml><?xml version="1.0" encoding="utf-8"?>
<p:tagLst xmlns:a="http://schemas.openxmlformats.org/drawingml/2006/main" xmlns:r="http://schemas.openxmlformats.org/officeDocument/2006/relationships" xmlns:p="http://schemas.openxmlformats.org/presentationml/2006/main">
  <p:tag name="FONTSETCLASSNAME" val="FontSet1"/>
  <p:tag name="COLORS" val="-2;-2;-2;-2;Red;-2"/>
  <p:tag name="COLORSETCLASSNAME" val="ColorSet1"/>
  <p:tag name="SCRIPT" val="1"/>
  <p:tag name="FIELDS" val="CONF;DPT;DATE;"/>
  <p:tag name="MLI" val="1"/>
  <p:tag name="SHAPESETGROUPCLASSNAME" val="ShapeSetGroup1"/>
  <p:tag name="SHAPESETCLASSNAME" val="Object"/>
  <p:tag name="COLORSETGROUPCLASSNAME" val="ColorSetGroup5"/>
  <p:tag name="FONTSETGROUPCLASSNAME" val="FontSetGroup1"/>
  <p:tag name="SHAPECLASSNAME" val="FooterLine1OnSlides"/>
  <p:tag name="SHAPECLASSPROTECTIONTYPE" val="63"/>
  <p:tag name="FONT" val="Bold6"/>
  <p:tag name="FONT2" val="Reg6"/>
  <p:tag name="FONT3" val="Reg6"/>
  <p:tag name="FONTCOLOR" val="Red"/>
  <p:tag name="FONTCOLOR2" val="Black"/>
  <p:tag name="FONTCOLOR3" val="Black"/>
  <p:tag name="FONTCOLOR4" val="Black"/>
  <p:tag name="RUNS.FONT" val="4"/>
</p:tagLst>
</file>

<file path=ppt/tags/tag14.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COLORSETGROUPCLASSNAME" val="ColorSetGroup6"/>
  <p:tag name="FONTSETGROUPCLASSNAME" val="FontSetGroup1"/>
  <p:tag name="SHAPECLASSNAME" val="Chapterbox"/>
  <p:tag name="SHAPECLASSPROTECTIONTYPE" val="25"/>
  <p:tag name="COLORS" val="-2;-2;-2;-2;-1;-2"/>
</p:tagLst>
</file>

<file path=ppt/tags/tag140.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RUNS.FONT" val="3"/>
  <p:tag name="COLORS" val="-2;-2;-2;-2;Black;-2"/>
  <p:tag name="COLORSETCLASSNAME" val="ColorSet1"/>
  <p:tag name="SCRIPT" val="1"/>
  <p:tag name="FIELDS" val="REM_ABL;COPY;"/>
  <p:tag name="MLI" val="1"/>
  <p:tag name="SHAPESETGROUPCLASSNAME" val="ShapeSetGroup1"/>
  <p:tag name="SHAPESETCLASSNAME" val="Object"/>
  <p:tag name="COLORSETGROUPCLASSNAME" val="ColorSetGroup5"/>
  <p:tag name="FONTSETGROUPCLASSNAME" val="FontSetGroup1"/>
  <p:tag name="SHAPECLASSNAME" val="FooterLine2OnSlides"/>
  <p:tag name="SHAPECLASSPROTECTIONTYPE" val="63"/>
  <p:tag name="FONTCOLOR" val="Black"/>
  <p:tag name="FONTCOLOR2" val="LightGray"/>
  <p:tag name="FONTCOLOR3" val="LightGray"/>
</p:tagLst>
</file>

<file path=ppt/tags/tag141.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Object"/>
  <p:tag name="COLORSETGROUPCLASSNAME" val="ColorSetGroup5"/>
  <p:tag name="FONTSETGROUPCLASSNAME" val="FontSetGroup1"/>
  <p:tag name="SHAPECLASSNAME" val="PageNumberOnSlides"/>
  <p:tag name="SHAPECLASSPROTECTIONTYPE" val="63"/>
</p:tagLst>
</file>

<file path=ppt/tags/tag142.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Object"/>
  <p:tag name="COLORSETGROUPCLASSNAME" val="ColorSetGroup5"/>
  <p:tag name="FONTSETGROUPCLASSNAME" val="FontSetGroup1"/>
  <p:tag name="SHAPECLASSNAME" val="Attachment"/>
  <p:tag name="SHAPECLASSPROTECTIONTYPE" val="3"/>
</p:tagLst>
</file>

<file path=ppt/tags/tag143.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Object"/>
  <p:tag name="COLORSETGROUPCLASSNAME" val="ColorSetGroup5"/>
  <p:tag name="FONTSETGROUPCLASSNAME" val="FontSetGroup1"/>
  <p:tag name="SHAPECLASSNAME" val="tNavbar"/>
  <p:tag name="SHAPECLASSPROTECTIONTYPE" val="31"/>
</p:tagLst>
</file>

<file path=ppt/tags/tag144.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RUNS.FONT" val="2"/>
  <p:tag name="COLORS" val="-2;-2;-2;-2;Primary;-2"/>
  <p:tag name="COLORSETCLASSNAME" val="ColorSet2"/>
  <p:tag name="MLI" val="1"/>
  <p:tag name="SHAPESETGROUPCLASSNAME" val="ShapeSetGroup1"/>
  <p:tag name="SHAPESETCLASSNAME" val="Object"/>
  <p:tag name="COLORSETGROUPCLASSNAME" val="ColorSetGroup5"/>
  <p:tag name="FONTSETGROUPCLASSNAME" val="FontSetGroup1"/>
  <p:tag name="SHAPECLASSNAME" val="TitleOnSlides"/>
  <p:tag name="SHAPECLASSPROTECTIONTYPE" val="9"/>
  <p:tag name="FONTCOLOR" val="Primary"/>
  <p:tag name="FONTCOLOR2" val="Primary"/>
</p:tagLst>
</file>

<file path=ppt/tags/tag145.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46.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47.xml><?xml version="1.0" encoding="utf-8"?>
<p:tagLst xmlns:a="http://schemas.openxmlformats.org/drawingml/2006/main" xmlns:r="http://schemas.openxmlformats.org/officeDocument/2006/relationships" xmlns:p="http://schemas.openxmlformats.org/presentationml/2006/main">
  <p:tag name="COLORSETCLASSNAME" val="ColorSet2"/>
  <p:tag name="COLORS" val="-2;-2;-2;-2;-3;-2"/>
</p:tagLst>
</file>

<file path=ppt/tags/tag148.xml><?xml version="1.0" encoding="utf-8"?>
<p:tagLst xmlns:a="http://schemas.openxmlformats.org/drawingml/2006/main" xmlns:r="http://schemas.openxmlformats.org/officeDocument/2006/relationships" xmlns:p="http://schemas.openxmlformats.org/presentationml/2006/main">
  <p:tag name="COLORSETCLASSNAME" val="ColorSet2"/>
  <p:tag name="COLORS" val="-2;-2;-2;-2;-3;-2"/>
</p:tagLst>
</file>

<file path=ppt/tags/tag149.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5.xml><?xml version="1.0" encoding="utf-8"?>
<p:tagLst xmlns:a="http://schemas.openxmlformats.org/drawingml/2006/main" xmlns:r="http://schemas.openxmlformats.org/officeDocument/2006/relationships" xmlns:p="http://schemas.openxmlformats.org/presentationml/2006/main">
  <p:tag name="FONTSETCLASSNAME" val="FontSet1"/>
  <p:tag name="COLORS" val="-2;-2;-2;-2;Red;-2"/>
  <p:tag name="COLORSETCLASSNAME" val="ColorSet1"/>
  <p:tag name="SCRIPT" val="1"/>
  <p:tag name="FIELDS" val="CONF;DPT;DATE;"/>
  <p:tag name="MLI" val="1"/>
  <p:tag name="SHAPESETGROUPCLASSNAME" val="ShapeSetGroup1"/>
  <p:tag name="SHAPESETCLASSNAME" val="TitleOnly"/>
  <p:tag name="COLORSETGROUPCLASSNAME" val="ColorSetGroup6"/>
  <p:tag name="FONTSETGROUPCLASSNAME" val="FontSetGroup1"/>
  <p:tag name="SHAPECLASSNAME" val="FooterLine1OnSlides"/>
  <p:tag name="SHAPECLASSPROTECTIONTYPE" val="63"/>
  <p:tag name="FONT" val="Bold6"/>
  <p:tag name="FONT2" val="Reg6"/>
  <p:tag name="FONT3" val="Reg6"/>
  <p:tag name="FONTCOLOR" val="Red"/>
  <p:tag name="FONTCOLOR2" val="Black"/>
  <p:tag name="FONTCOLOR3" val="Black"/>
  <p:tag name="FONTCOLOR4" val="Black"/>
  <p:tag name="RUNS.FONT" val="4"/>
</p:tagLst>
</file>

<file path=ppt/tags/tag150.xml><?xml version="1.0" encoding="utf-8"?>
<p:tagLst xmlns:a="http://schemas.openxmlformats.org/drawingml/2006/main" xmlns:r="http://schemas.openxmlformats.org/officeDocument/2006/relationships" xmlns:p="http://schemas.openxmlformats.org/presentationml/2006/main">
  <p:tag name="COLORSETCLASSNAME" val="ColorSet2"/>
  <p:tag name="COLORS" val="-2;-2;-2;-2;-3;-2"/>
</p:tagLst>
</file>

<file path=ppt/tags/tag151.xml><?xml version="1.0" encoding="utf-8"?>
<p:tagLst xmlns:a="http://schemas.openxmlformats.org/drawingml/2006/main" xmlns:r="http://schemas.openxmlformats.org/officeDocument/2006/relationships" xmlns:p="http://schemas.openxmlformats.org/presentationml/2006/main">
  <p:tag name="COLORSETCLASSNAME" val="ColorSet2"/>
  <p:tag name="COLORS" val="-2;-2;-2;-2;-3;-2"/>
</p:tagLst>
</file>

<file path=ppt/tags/tag152.xml><?xml version="1.0" encoding="utf-8"?>
<p:tagLst xmlns:a="http://schemas.openxmlformats.org/drawingml/2006/main" xmlns:r="http://schemas.openxmlformats.org/officeDocument/2006/relationships" xmlns:p="http://schemas.openxmlformats.org/presentationml/2006/main">
  <p:tag name="COLORSETCLASSNAME" val="ColorSet2"/>
  <p:tag name="COLORS" val="-2;-2;-2;-2;-3;-2"/>
</p:tagLst>
</file>

<file path=ppt/tags/tag153.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54.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55.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56.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57.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58.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59.xml><?xml version="1.0" encoding="utf-8"?>
<p:tagLst xmlns:a="http://schemas.openxmlformats.org/drawingml/2006/main" xmlns:r="http://schemas.openxmlformats.org/officeDocument/2006/relationships" xmlns:p="http://schemas.openxmlformats.org/presentationml/2006/main">
  <p:tag name="FIELD.CHAPTER.CONTENT" val="Blockchain Hackathon - Business Track | Presentation"/>
  <p:tag name="FIELD.CHAPTER.VALUE" val="Blockchain Hackathon - Business Track | Presentation"/>
  <p:tag name="FIELD.DPT.CONTENT" val="RBEI/EMB - Prash | RBEI/ETS - Manoj"/>
  <p:tag name="FIELD.DPT.VALUE" val="RBEI/EMB - Prash | RBEI/ETS - Manoj | "/>
  <p:tag name="FIELDS.INITIALIZED" val="1"/>
  <p:tag name="ML_1" val="RBEI_Kor"/>
  <p:tag name="ML_2" val="Bosch2.mcr"/>
  <p:tag name="ML_LAYOUT_RESOURCE" val="BOSCH2_16_9_2018.MCR"/>
  <p:tag name="SHAPESETGROUPCLASSNAME" val="ShapeSetGroup1"/>
  <p:tag name="SHAPESETCLASSNAME" val="TitleOnly"/>
  <p:tag name="COLORSETGROUPCLASSNAME" val="ColorSetGroup4"/>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 name="PICTURE 8_SHAPECLASSPROTECTIONTYPE" val="15"/>
  <p:tag name="PICTURE 9_SHAPECLASSPROTECTIONTYPE" val="15"/>
  <p:tag name="NBTXT" val="BMC Enablers and Enhancers"/>
  <p:tag name="NBTXTC" val="BMC Enablers and Enhancers"/>
  <p:tag name="AGTX" val="BMC Enablers and Enhancers"/>
  <p:tag name="AGTXC" val="BMC Enablers and Enhancers"/>
</p:tagLst>
</file>

<file path=ppt/tags/tag16.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6"/>
  <p:tag name="FONTSETGROUPCLASSNAME" val="FontSetGroup1"/>
  <p:tag name="SHAPECLASSNAME" val="FooterLine2OnSlides"/>
  <p:tag name="SHAPECLASSPROTECTIONTYPE" val="63"/>
  <p:tag name="FONTCOLOR" val="Black"/>
  <p:tag name="FONTCOLOR2" val="LightGray"/>
  <p:tag name="FONTCOLOR3" val="LightGray"/>
</p:tagLst>
</file>

<file path=ppt/tags/tag160.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SHAPESETGROUPCLASSNAME" val="ShapeSetGroup1"/>
  <p:tag name="SHAPESETCLASSNAME" val="Slide"/>
  <p:tag name="COLORSETGROUPCLASSNAME" val="ColorSetGroup4"/>
  <p:tag name="FONTSETGROUPCLASSNAME" val="FontSetGroup1"/>
  <p:tag name="SHAPECLASSFILE" val="Bosch-Supergraphic-Bottom-16-9.png"/>
  <p:tag name="MLI" val="1"/>
  <p:tag name="SHAPECLASSNAME" val="ColorBarOnSlides"/>
  <p:tag name="SHAPECLASSPROTECTIONTYPE" val="15"/>
</p:tagLst>
</file>

<file path=ppt/tags/tag161.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 val="-2;-2;-2;-2;-2;-2"/>
  <p:tag name="COLORSETCLASSNAME" val="ColorSet1"/>
  <p:tag name="SCRIPT" val="1"/>
  <p:tag name="FIELDS" val="CHAPTER;"/>
  <p:tag name="MLI" val="1"/>
  <p:tag name="SHAPESETGROUPCLASSNAME" val="ShapeSetGroup1"/>
  <p:tag name="SHAPESETCLASSNAME" val="TitleOnly"/>
  <p:tag name="COLORSETGROUPCLASSNAME" val="ColorSetGroup4"/>
  <p:tag name="FONTSETGROUPCLASSNAME" val="FontSetGroup1"/>
  <p:tag name="SHAPECLASSNAME" val="Chapterbox"/>
  <p:tag name="SHAPECLASSPROTECTIONTYPE" val="25"/>
</p:tagLst>
</file>

<file path=ppt/tags/tag162.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TitleOnly"/>
  <p:tag name="COLORSETGROUPCLASSNAME" val="ColorSetGroup4"/>
  <p:tag name="FONTSETGROUPCLASSNAME" val="FontSetGroup1"/>
  <p:tag name="SHAPECLASSNAME" val="FooterLine1OnSlides"/>
  <p:tag name="SHAPECLASSPROTECTIONTYPE" val="63"/>
</p:tagLst>
</file>

<file path=ppt/tags/tag163.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4"/>
  <p:tag name="FONTSETGROUPCLASSNAME" val="FontSetGroup1"/>
  <p:tag name="SHAPECLASSNAME" val="FooterLine2OnSlides"/>
  <p:tag name="SHAPECLASSPROTECTIONTYPE" val="63"/>
</p:tagLst>
</file>

<file path=ppt/tags/tag164.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4"/>
  <p:tag name="FONTSETGROUPCLASSNAME" val="FontSetGroup1"/>
  <p:tag name="SHAPECLASSNAME" val="PageNumberOnSlides"/>
  <p:tag name="SHAPECLASSPROTECTIONTYPE" val="63"/>
</p:tagLst>
</file>

<file path=ppt/tags/tag165.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4"/>
  <p:tag name="FONTSETGROUPCLASSNAME" val="FontSetGroup1"/>
  <p:tag name="SHAPECLASSNAME" val="Attachment"/>
  <p:tag name="SHAPECLASSPROTECTIONTYPE" val="3"/>
</p:tagLst>
</file>

<file path=ppt/tags/tag166.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4"/>
  <p:tag name="FONTSETGROUPCLASSNAME" val="FontSetGroup1"/>
  <p:tag name="SHAPECLASSNAME" val="tNavbar"/>
  <p:tag name="SHAPECLASSPROTECTIONTYPE" val="31"/>
</p:tagLst>
</file>

<file path=ppt/tags/tag167.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TitleOnly"/>
  <p:tag name="COLORSETGROUPCLASSNAME" val="ColorSetGroup4"/>
  <p:tag name="FONTSETGROUPCLASSNAME" val="FontSetGroup1"/>
  <p:tag name="SHAPECLASSNAME" val="TitleOnSlides"/>
  <p:tag name="SHAPECLASSPROTECTIONTYPE" val="9"/>
  <p:tag name="COLORS" val="-2;-2;-2;-2;Primary;-2"/>
</p:tagLst>
</file>

<file path=ppt/tags/tag168.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COLORSETGROUPCLASSNAME" val="ColorSetGroup4"/>
  <p:tag name="FONTSETGROUPCLASSNAME" val="FontSetGroup1"/>
  <p:tag name="MLI" val="1"/>
  <p:tag name="SHAPECLASSFILE" val="BoschLogo2018.emf"/>
  <p:tag name="SHAPECLASSNAME" val="LogoOnSlides"/>
  <p:tag name="SHAPECLASSPROTECTIONTYPE" val="15"/>
  <p:tag name="SHAPESETCLASSNAME" val="Slide"/>
  <p:tag name="SHAPESETGROUPCLASSNAME" val="ShapeSetGroup1"/>
</p:tagLst>
</file>

<file path=ppt/tags/tag169.xml><?xml version="1.0" encoding="utf-8"?>
<p:tagLst xmlns:a="http://schemas.openxmlformats.org/drawingml/2006/main" xmlns:r="http://schemas.openxmlformats.org/officeDocument/2006/relationships" xmlns:p="http://schemas.openxmlformats.org/presentationml/2006/main">
  <p:tag name="COLORSETCLASSNAME" val="ColorSet2"/>
  <p:tag name="COLORS" val="-2;-2;Violet;-1;-1;-2"/>
</p:tagLst>
</file>

<file path=ppt/tags/tag17.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6"/>
  <p:tag name="FONTSETGROUPCLASSNAME" val="FontSetGroup1"/>
  <p:tag name="SHAPECLASSNAME" val="PageNumberOnSlides"/>
  <p:tag name="SHAPECLASSPROTECTIONTYPE" val="63"/>
</p:tagLst>
</file>

<file path=ppt/tags/tag170.xml><?xml version="1.0" encoding="utf-8"?>
<p:tagLst xmlns:a="http://schemas.openxmlformats.org/drawingml/2006/main" xmlns:r="http://schemas.openxmlformats.org/officeDocument/2006/relationships" xmlns:p="http://schemas.openxmlformats.org/presentationml/2006/main">
  <p:tag name="COLORSETCLASSNAME" val="ColorSet2"/>
  <p:tag name="COLORS" val="-2;-2;Violet;-1;-1;-2"/>
</p:tagLst>
</file>

<file path=ppt/tags/tag171.xml><?xml version="1.0" encoding="utf-8"?>
<p:tagLst xmlns:a="http://schemas.openxmlformats.org/drawingml/2006/main" xmlns:r="http://schemas.openxmlformats.org/officeDocument/2006/relationships" xmlns:p="http://schemas.openxmlformats.org/presentationml/2006/main">
  <p:tag name="FIELD.CHAPTER.CONTENT" val="Blockchain Hackathon - Business Track | Presentation"/>
  <p:tag name="FIELD.CHAPTER.VALUE" val="Blockchain Hackathon - Business Track | Presentation"/>
  <p:tag name="FIELD.DPT.CONTENT" val="RBEI/EMB - Prash | RBEI/ETS - Manoj"/>
  <p:tag name="FIELD.DPT.VALUE" val="RBEI/EMB - Prash | RBEI/ETS - Manoj | "/>
  <p:tag name="FIELDS.INITIALIZED" val="1"/>
  <p:tag name="ML_1" val="RBEI_Kor"/>
  <p:tag name="ML_2" val="Bosch2.mcr"/>
  <p:tag name="ML_LAYOUT_RESOURCE" val="BOSCH2_16_9_2018.MCR"/>
  <p:tag name="SHAPESETGROUPCLASSNAME" val="ShapeSetGroup1"/>
  <p:tag name="SHAPESETCLASSNAME" val="TitleOnly"/>
  <p:tag name="COLORSETGROUPCLASSNAME" val="ColorSetGroup1"/>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 name="PICTURE 8_SHAPECLASSPROTECTIONTYPE" val="15"/>
  <p:tag name="PICTURE 9_SHAPECLASSPROTECTIONTYPE" val="15"/>
</p:tagLst>
</file>

<file path=ppt/tags/tag172.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73.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SHAPESETGROUPCLASSNAME" val="ShapeSetGroup1"/>
  <p:tag name="SHAPESETCLASSNAME" val="Slide"/>
  <p:tag name="COLORSETGROUPCLASSNAME" val="ColorSetGroup1"/>
  <p:tag name="FONTSETGROUPCLASSNAME" val="FontSetGroup1"/>
  <p:tag name="SHAPECLASSFILE" val="Bosch-Supergraphic-Bottom-16-9.png"/>
  <p:tag name="MLI" val="1"/>
  <p:tag name="SHAPECLASSNAME" val="ColorBarOnSlides"/>
  <p:tag name="SHAPECLASSPROTECTIONTYPE" val="15"/>
</p:tagLst>
</file>

<file path=ppt/tags/tag174.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 val="-2;-2;-2;-2;-2;-2"/>
  <p:tag name="COLORSETCLASSNAME" val="ColorSet1"/>
  <p:tag name="SCRIPT" val="1"/>
  <p:tag name="FIELDS" val="CHAPTER;"/>
  <p:tag name="MLI" val="1"/>
  <p:tag name="SHAPESETGROUPCLASSNAME" val="ShapeSetGroup1"/>
  <p:tag name="SHAPESETCLASSNAME" val="TitleOnly"/>
  <p:tag name="COLORSETGROUPCLASSNAME" val="ColorSetGroup1"/>
  <p:tag name="FONTSETGROUPCLASSNAME" val="FontSetGroup1"/>
  <p:tag name="SHAPECLASSNAME" val="Chapterbox"/>
  <p:tag name="SHAPECLASSPROTECTIONTYPE" val="25"/>
</p:tagLst>
</file>

<file path=ppt/tags/tag175.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TitleOnly"/>
  <p:tag name="COLORSETGROUPCLASSNAME" val="ColorSetGroup1"/>
  <p:tag name="FONTSETGROUPCLASSNAME" val="FontSetGroup1"/>
  <p:tag name="SHAPECLASSNAME" val="FooterLine1OnSlides"/>
  <p:tag name="SHAPECLASSPROTECTIONTYPE" val="63"/>
</p:tagLst>
</file>

<file path=ppt/tags/tag176.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1"/>
  <p:tag name="FONTSETGROUPCLASSNAME" val="FontSetGroup1"/>
  <p:tag name="SHAPECLASSNAME" val="FooterLine2OnSlides"/>
  <p:tag name="SHAPECLASSPROTECTIONTYPE" val="63"/>
</p:tagLst>
</file>

<file path=ppt/tags/tag177.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1"/>
  <p:tag name="FONTSETGROUPCLASSNAME" val="FontSetGroup1"/>
  <p:tag name="SHAPECLASSNAME" val="PageNumberOnSlides"/>
  <p:tag name="SHAPECLASSPROTECTIONTYPE" val="63"/>
</p:tagLst>
</file>

<file path=ppt/tags/tag178.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1"/>
  <p:tag name="FONTSETGROUPCLASSNAME" val="FontSetGroup1"/>
  <p:tag name="SHAPECLASSNAME" val="Attachment"/>
  <p:tag name="SHAPECLASSPROTECTIONTYPE" val="3"/>
</p:tagLst>
</file>

<file path=ppt/tags/tag179.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1"/>
  <p:tag name="FONTSETGROUPCLASSNAME" val="FontSetGroup1"/>
  <p:tag name="SHAPECLASSNAME" val="tNavbar"/>
  <p:tag name="SHAPECLASSPROTECTIONTYPE" val="31"/>
</p:tagLst>
</file>

<file path=ppt/tags/tag18.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6"/>
  <p:tag name="FONTSETGROUPCLASSNAME" val="FontSetGroup1"/>
  <p:tag name="SHAPECLASSNAME" val="Attachment"/>
  <p:tag name="SHAPECLASSPROTECTIONTYPE" val="3"/>
</p:tagLst>
</file>

<file path=ppt/tags/tag180.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TitleOnly"/>
  <p:tag name="COLORSETGROUPCLASSNAME" val="ColorSetGroup1"/>
  <p:tag name="FONTSETGROUPCLASSNAME" val="FontSetGroup1"/>
  <p:tag name="SHAPECLASSNAME" val="TitleOnSlides"/>
  <p:tag name="SHAPECLASSPROTECTIONTYPE" val="9"/>
  <p:tag name="COLORS" val="-2;-2;-2;-2;Primary;-2"/>
</p:tagLst>
</file>

<file path=ppt/tags/tag181.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COLORSETGROUPCLASSNAME" val="ColorSetGroup1"/>
  <p:tag name="FONTSETGROUPCLASSNAME" val="FontSetGroup1"/>
  <p:tag name="MLI" val="1"/>
  <p:tag name="SHAPECLASSFILE" val="BoschLogo2018.emf"/>
  <p:tag name="SHAPECLASSNAME" val="LogoOnSlides"/>
  <p:tag name="SHAPECLASSPROTECTIONTYPE" val="15"/>
  <p:tag name="SHAPESETCLASSNAME" val="Slide"/>
  <p:tag name="SHAPESETGROUPCLASSNAME" val="ShapeSetGroup1"/>
</p:tagLst>
</file>

<file path=ppt/tags/tag182.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83.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84.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85.xml><?xml version="1.0" encoding="utf-8"?>
<p:tagLst xmlns:a="http://schemas.openxmlformats.org/drawingml/2006/main" xmlns:r="http://schemas.openxmlformats.org/officeDocument/2006/relationships" xmlns:p="http://schemas.openxmlformats.org/presentationml/2006/main">
  <p:tag name="FIELD.CHAPTER.CONTENT" val="Blockchain Hackathon - Business Track | Presentation"/>
  <p:tag name="FIELD.CHAPTER.VALUE" val="Blockchain Hackathon - Business Track | Presentation"/>
  <p:tag name="FIELD.DPT.CONTENT" val="RBEI/EMB - Prash | RBEI/ETS - Manoj"/>
  <p:tag name="FIELD.DPT.VALUE" val="RBEI/EMB - Prash | RBEI/ETS - Manoj | "/>
  <p:tag name="FIELDS.INITIALIZED" val="1"/>
  <p:tag name="ML_1" val="RBEI_Kor"/>
  <p:tag name="ML_2" val="Bosch2.mcr"/>
  <p:tag name="ML_LAYOUT_RESOURCE" val="BOSCH2_16_9_2018.MCR"/>
  <p:tag name="SHAPESETGROUPCLASSNAME" val="ShapeSetGroup1"/>
  <p:tag name="SHAPESETCLASSNAME" val="EndSlide"/>
  <p:tag name="COLORSETGROUPCLASSNAME" val="ColorSetGroup1"/>
  <p:tag name="COLORSETCLASSNAME" val="ColorSet2"/>
  <p:tag name="FONTSETGROUPCLASSNAME" val="FontSetGroup1"/>
  <p:tag name="STYLESETGROUPCLASSNAME" val="StyleSetGroup1"/>
  <p:tag name="MAPNAME" val="Map1"/>
  <p:tag name="CFG.LAYOUT" val="BOSCH2"/>
  <p:tag name="MLI" val="1"/>
  <p:tag name="PICTURE 3_SHAPECLASSPROTECTIONTYPE" val="15"/>
  <p:tag name="PICTURE 4_SHAPECLASSPROTECTIONTYPE" val="15"/>
  <p:tag name="SUBTITLE 1_SHAPECLASSPROTECTIONTYPE" val="0"/>
  <p:tag name="TITLE 2_SHAPECLASSPROTECTIONTYPE" val="3"/>
  <p:tag name="PICTURE 5_SHAPECLASSPROTECTIONTYPE" val="15"/>
</p:tagLst>
</file>

<file path=ppt/tags/tag186.xml><?xml version="1.0" encoding="utf-8"?>
<p:tagLst xmlns:a="http://schemas.openxmlformats.org/drawingml/2006/main" xmlns:r="http://schemas.openxmlformats.org/officeDocument/2006/relationships" xmlns:p="http://schemas.openxmlformats.org/presentationml/2006/main">
  <p:tag name="FONT" val="Disguised"/>
  <p:tag name="FONTSETCLASSNAME" val="FontSet1"/>
  <p:tag name="COLORS" val="-2;-2;-2;-2;-2;-2"/>
  <p:tag name="COLORSETCLASSNAME" val="ColorSet1"/>
  <p:tag name="MLI" val="1"/>
  <p:tag name="SHAPESETGROUPCLASSNAME" val="ShapeSetGroup1"/>
  <p:tag name="SHAPESETCLASSNAME" val="EndSlide"/>
  <p:tag name="COLORSETGROUPCLASSNAME" val="ColorSetGroup1"/>
  <p:tag name="FONTSETGROUPCLASSNAME" val="FontSetGroup1"/>
  <p:tag name="SHAPECLASSNAME" val="HiddenSubtitle"/>
  <p:tag name="SHAPECLASSPROTECTIONTYPE" val="0"/>
  <p:tag name="ML_SENDTOBACK" val=" 1"/>
</p:tagLst>
</file>

<file path=ppt/tags/tag187.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SHAPESETGROUPCLASSNAME" val="ShapeSetGroup1"/>
  <p:tag name="SHAPESETCLASSNAME" val="EndSlide"/>
  <p:tag name="COLORSETGROUPCLASSNAME" val="ColorSetGroup1"/>
  <p:tag name="FONTSETGROUPCLASSNAME" val="FontSetGroup1"/>
  <p:tag name="SHAPECLASSFILE" val="Bosch-Supergraphic-Light-Gray-16-9.png"/>
  <p:tag name="ML_SENDTOBACK" val=" 1"/>
  <p:tag name="MLI" val="1"/>
  <p:tag name="SHAPECLASSNAME" val="SupergraphicGray"/>
  <p:tag name="SHAPECLASSPROTECTIONTYPE" val="15"/>
</p:tagLst>
</file>

<file path=ppt/tags/tag188.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SHAPESETGROUPCLASSNAME" val="ShapeSetGroup1"/>
  <p:tag name="SHAPESETCLASSNAME" val="EndSlide"/>
  <p:tag name="COLORSETGROUPCLASSNAME" val="ColorSetGroup1"/>
  <p:tag name="FONTSETGROUPCLASSNAME" val="FontSetGroup1"/>
  <p:tag name="SHAPECLASSFILE" val="Bosch-Symbol-Logotype-Supergraphic.png"/>
  <p:tag name="MLI" val="1"/>
  <p:tag name="SHAPECLASSNAME" val="ColorBarOnTitleSlides"/>
  <p:tag name="SHAPECLASSPROTECTIONTYPE" val="15"/>
</p:tagLst>
</file>

<file path=ppt/tags/tag189.xml><?xml version="1.0" encoding="utf-8"?>
<p:tagLst xmlns:a="http://schemas.openxmlformats.org/drawingml/2006/main" xmlns:r="http://schemas.openxmlformats.org/officeDocument/2006/relationships" xmlns:p="http://schemas.openxmlformats.org/presentationml/2006/main">
  <p:tag name="FONT" val="Reg80"/>
  <p:tag name="FONTSETCLASSNAME" val="FontSet1"/>
  <p:tag name="COLORS" val="-2;-2;-2;-2;Black;-2"/>
  <p:tag name="COLORSETCLASSNAME" val="ColorSet1"/>
  <p:tag name="MLI" val="1"/>
  <p:tag name="SHAPESETGROUPCLASSNAME" val="ShapeSetGroup1"/>
  <p:tag name="SHAPESETCLASSNAME" val="EndSlide"/>
  <p:tag name="COLORSETGROUPCLASSNAME" val="ColorSetGroup1"/>
  <p:tag name="FONTSETGROUPCLASSNAME" val="FontSetGroup1"/>
  <p:tag name="SHAPECLASSNAME" val="TextOnEndSlide"/>
  <p:tag name="SHAPECLASSPROTECTIONTYPE" val="3"/>
</p:tagLst>
</file>

<file path=ppt/tags/tag19.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6"/>
  <p:tag name="FONTSETGROUPCLASSNAME" val="FontSetGroup1"/>
  <p:tag name="SHAPECLASSNAME" val="tNavbar"/>
  <p:tag name="SHAPECLASSPROTECTIONTYPE" val="31"/>
</p:tagLst>
</file>

<file path=ppt/tags/tag190.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COLORSETGROUPCLASSNAME" val="ColorSetGroup1"/>
  <p:tag name="FONTSETGROUPCLASSNAME" val="FontSetGroup1"/>
  <p:tag name="MLI" val="1"/>
  <p:tag name="SHAPECLASSFILE" val="BoschLogo2018.emf"/>
  <p:tag name="SHAPECLASSNAME" val="LogoOnSlides"/>
  <p:tag name="SHAPECLASSPROTECTIONTYPE" val="15"/>
  <p:tag name="SHAPESETCLASSNAME" val="EndSlide"/>
  <p:tag name="SHAPESETGROUPCLASSNAME" val="ShapeSetGroup1"/>
</p:tagLst>
</file>

<file path=ppt/tags/tag2.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SHAPESETGROUPCLASSNAME" val="ShapeSetGroup1"/>
  <p:tag name="SHAPESETCLASSNAME" val="Slide"/>
  <p:tag name="COLORSETGROUPCLASSNAME" val="ColorSetGroup5"/>
  <p:tag name="FONTSETGROUPCLASSNAME" val="FontSetGroup1"/>
  <p:tag name="SHAPECLASSFILE" val="Bosch-Supergraphic-Bottom-16-9.png"/>
  <p:tag name="MLI" val="1"/>
  <p:tag name="SHAPECLASSNAME" val="ColorBarOnSlides"/>
  <p:tag name="SHAPECLASSPROTECTIONTYPE" val="15"/>
</p:tagLst>
</file>

<file path=ppt/tags/tag20.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RUNS.FONT" val="2"/>
  <p:tag name="COLORS" val="-2;-2;-2;-2;Primary;-2"/>
  <p:tag name="COLORSETCLASSNAME" val="ColorSet2"/>
  <p:tag name="MLI" val="1"/>
  <p:tag name="SHAPESETGROUPCLASSNAME" val="ShapeSetGroup1"/>
  <p:tag name="SHAPESETCLASSNAME" val="TitleOnly"/>
  <p:tag name="COLORSETGROUPCLASSNAME" val="ColorSetGroup6"/>
  <p:tag name="FONTSETGROUPCLASSNAME" val="FontSetGroup1"/>
  <p:tag name="SHAPECLASSNAME" val="TitleOnSlides"/>
  <p:tag name="SHAPECLASSPROTECTIONTYPE" val="9"/>
  <p:tag name="FONTCOLOR" val="Primary"/>
  <p:tag name="FONTCOLOR2" val="Primary"/>
</p:tagLst>
</file>

<file path=ppt/tags/tag21.xml><?xml version="1.0" encoding="utf-8"?>
<p:tagLst xmlns:a="http://schemas.openxmlformats.org/drawingml/2006/main" xmlns:r="http://schemas.openxmlformats.org/officeDocument/2006/relationships" xmlns:p="http://schemas.openxmlformats.org/presentationml/2006/main">
  <p:tag name="COLORSETCLASSNAME" val="ColorSet2"/>
  <p:tag name="COLORS" val="-1;-1;-1;-1;-1;-2"/>
</p:tagLst>
</file>

<file path=ppt/tags/tag22.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3.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4.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5.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6.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7.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COLORSETGROUPCLASSNAME" val="ColorSetGroup6"/>
  <p:tag name="FONTSETGROUPCLASSNAME" val="FontSetGroup1"/>
  <p:tag name="MLI" val="1"/>
  <p:tag name="SHAPECLASSFILE" val="BoschLogo2018.emf"/>
  <p:tag name="SHAPECLASSNAME" val="LogoOnSlides"/>
  <p:tag name="SHAPECLASSPROTECTIONTYPE" val="15"/>
  <p:tag name="SHAPESETCLASSNAME" val="Slide"/>
  <p:tag name="SHAPESETGROUPCLASSNAME" val="ShapeSetGroup1"/>
</p:tagLst>
</file>

<file path=ppt/tags/tag28.xml><?xml version="1.0" encoding="utf-8"?>
<p:tagLst xmlns:a="http://schemas.openxmlformats.org/drawingml/2006/main" xmlns:r="http://schemas.openxmlformats.org/officeDocument/2006/relationships" xmlns:p="http://schemas.openxmlformats.org/presentationml/2006/main">
  <p:tag name="FIELD.CHAPTER.CONTENT" val="AP approach for profitable growth through innovation"/>
  <p:tag name="FIELD.CHAPTER.VALUE" val="AP approach for profitable growth through innovation"/>
  <p:tag name="FIELD.DPT.CONTENT" val="C/OFE14"/>
  <p:tag name="FIELD.DPT.VALUE" val="C/OFE14 | "/>
  <p:tag name="FIELDS.INITIALIZED" val="1"/>
  <p:tag name="ML_1" val="RBCN_Sgh"/>
  <p:tag name="ML_2" val="Bosch2.mcr"/>
  <p:tag name="SHAPESETGROUPCLASSNAME" val="ShapeSetGroup1"/>
  <p:tag name="SHAPESETCLASSNAME" val="ChapterTitle"/>
  <p:tag name="COLORSETGROUPCLASSNAME" val="ColorSetGroup4"/>
  <p:tag name="COLORSETCLASSNAME" val="ColorSet2"/>
  <p:tag name="FONTSETGROUPCLASSNAME" val="FontSetGroup1"/>
  <p:tag name="STYLESETGROUPCLASSNAME" val="StyleSetGroup1"/>
  <p:tag name="MAPNAME" val="Map1"/>
  <p:tag name="CFG.LAYOUT" val="BOSCH2"/>
  <p:tag name="MLI" val="1"/>
  <p:tag name="PICTURE 3_SHAPECLASSPROTECTIONTYPE" val="15"/>
  <p:tag name="PICTURE 4_SHAPECLASSPROTECTIONTYPE" val="15"/>
  <p:tag name="TITLE 2_SHAPECLASSPROTECTIONTYPE" val="3"/>
  <p:tag name="ML_LAYOUT_RESOURCE" val="BOSCH2_16_9_2018.MCR"/>
  <p:tag name="CFG.LAYOUTRES" val="BOSCH2_16_9_2018"/>
</p:tagLst>
</file>

<file path=ppt/tags/tag29.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SHAPESETGROUPCLASSNAME" val="ShapeSetGroup1"/>
  <p:tag name="SHAPESETCLASSNAME" val="ChapterTitle"/>
  <p:tag name="COLORSETGROUPCLASSNAME" val="ColorSetGroup4"/>
  <p:tag name="FONTSETGROUPCLASSNAME" val="FontSetGroup1"/>
  <p:tag name="SHAPECLASSFILE" val="Bosch-Symbol-Logotype-Supergraphic.png"/>
  <p:tag name="MLI" val="1"/>
  <p:tag name="SHAPECLASSNAME" val="ColorBarOnTitleSlides"/>
  <p:tag name="SHAPECLASSPROTECTIONTYPE" val="15"/>
</p:tagLst>
</file>

<file path=ppt/tags/tag3.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COLORSETGROUPCLASSNAME" val="ColorSetGroup5"/>
  <p:tag name="FONTSETGROUPCLASSNAME" val="FontSetGroup1"/>
  <p:tag name="MLI" val="1"/>
  <p:tag name="SHAPECLASSFILE" val="BoschLogo2018.emf"/>
  <p:tag name="SHAPECLASSNAME" val="LogoOnSlides"/>
  <p:tag name="SHAPECLASSPROTECTIONTYPE" val="15"/>
  <p:tag name="SHAPESETCLASSNAME" val="Slide"/>
  <p:tag name="SHAPESETGROUPCLASSNAME" val="ShapeSetGroup1"/>
</p:tagLst>
</file>

<file path=ppt/tags/tag30.xml><?xml version="1.0" encoding="utf-8"?>
<p:tagLst xmlns:a="http://schemas.openxmlformats.org/drawingml/2006/main" xmlns:r="http://schemas.openxmlformats.org/officeDocument/2006/relationships" xmlns:p="http://schemas.openxmlformats.org/presentationml/2006/main">
  <p:tag name="FONT" val="Reg65"/>
  <p:tag name="FONTSETCLASSNAME" val="FontSet1"/>
  <p:tag name="COLORSETCLASSNAME" val="ColorSet1"/>
  <p:tag name="MLI" val="1"/>
  <p:tag name="SHAPESETGROUPCLASSNAME" val="ShapeSetGroup1"/>
  <p:tag name="SHAPESETCLASSNAME" val="ChapterTitle"/>
  <p:tag name="COLORSETGROUPCLASSNAME" val="ColorSetGroup4"/>
  <p:tag name="FONTSETGROUPCLASSNAME" val="FontSetGroup1"/>
  <p:tag name="SHAPECLASSNAME" val="TextOnChapterSlide"/>
  <p:tag name="SHAPECLASSPROTECTIONTYPE" val="3"/>
  <p:tag name="COLORS" val="-2;-2;-2;-2;-1;-2"/>
</p:tagLst>
</file>

<file path=ppt/tags/tag31.xml><?xml version="1.0" encoding="utf-8"?>
<p:tagLst xmlns:a="http://schemas.openxmlformats.org/drawingml/2006/main" xmlns:r="http://schemas.openxmlformats.org/officeDocument/2006/relationships" xmlns:p="http://schemas.openxmlformats.org/presentationml/2006/main">
  <p:tag name="COLORSETCLASSNAME" val="ColorSet2"/>
  <p:tag name="COLORS" val="-1;-1;Primary;-1;-1;-2"/>
</p:tagLst>
</file>

<file path=ppt/tags/tag32.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SHAPESETGROUPCLASSNAME" val="ShapeSetGroup1"/>
  <p:tag name="SHAPESETCLASSNAME" val="Slide"/>
  <p:tag name="COLORSETGROUPCLASSNAME" val="ColorSetGroup6"/>
  <p:tag name="FONTSETGROUPCLASSNAME" val="FontSetGroup1"/>
  <p:tag name="SHAPECLASSFILE" val="Bosch-Supergraphic-Bottom-16-9.png"/>
  <p:tag name="MLI" val="1"/>
  <p:tag name="SHAPECLASSNAME" val="ColorBarOnSlides"/>
  <p:tag name="SHAPECLASSPROTECTIONTYPE" val="15"/>
</p:tagLst>
</file>

<file path=ppt/tags/tag33.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34.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35.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36.xml><?xml version="1.0" encoding="utf-8"?>
<p:tagLst xmlns:a="http://schemas.openxmlformats.org/drawingml/2006/main" xmlns:r="http://schemas.openxmlformats.org/officeDocument/2006/relationships" xmlns:p="http://schemas.openxmlformats.org/presentationml/2006/main">
  <p:tag name="COLORSETCLASSNAME" val="ColorSet2"/>
  <p:tag name="COLORS" val="-2;-2;-1;-1;-1;-2"/>
</p:tagLst>
</file>

<file path=ppt/tags/tag37.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38.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39.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4.xml><?xml version="1.0" encoding="utf-8"?>
<p:tagLst xmlns:a="http://schemas.openxmlformats.org/drawingml/2006/main" xmlns:r="http://schemas.openxmlformats.org/officeDocument/2006/relationships" xmlns:p="http://schemas.openxmlformats.org/presentationml/2006/main">
  <p:tag name="FONT" val="Disguised"/>
  <p:tag name="FONTSETCLASSNAME" val="FontSet1"/>
  <p:tag name="COLORS" val="-2;-2;-2;-2;-2;-2"/>
  <p:tag name="COLORSETCLASSNAME" val="ColorSet1"/>
  <p:tag name="MLI" val="1"/>
  <p:tag name="SHAPESETGROUPCLASSNAME" val="ShapeSetGroup1"/>
  <p:tag name="SHAPESETCLASSNAME" val="TitleSlide"/>
  <p:tag name="FONTSETGROUPCLASSNAME" val="FontSetGroup1"/>
  <p:tag name="SHAPECLASSNAME" val="HiddenSubtitle"/>
  <p:tag name="SHAPECLASSPROTECTIONTYPE" val="0"/>
  <p:tag name="COLORSETGROUPCLASSNAME" val="ColorSetGroup5"/>
  <p:tag name="ML_SENDTOBACK" val=" 1"/>
</p:tagLst>
</file>

<file path=ppt/tags/tag40.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41.xml><?xml version="1.0" encoding="utf-8"?>
<p:tagLst xmlns:a="http://schemas.openxmlformats.org/drawingml/2006/main" xmlns:r="http://schemas.openxmlformats.org/officeDocument/2006/relationships" xmlns:p="http://schemas.openxmlformats.org/presentationml/2006/main">
  <p:tag name="COLORSETCLASSNAME" val="ColorSet2"/>
  <p:tag name="COLORS" val="-2;-2;-1;-1;-1;-2"/>
</p:tagLst>
</file>

<file path=ppt/tags/tag42.xml><?xml version="1.0" encoding="utf-8"?>
<p:tagLst xmlns:a="http://schemas.openxmlformats.org/drawingml/2006/main" xmlns:r="http://schemas.openxmlformats.org/officeDocument/2006/relationships" xmlns:p="http://schemas.openxmlformats.org/presentationml/2006/main">
  <p:tag name="COLORSETCLASSNAME" val="ColorSet2"/>
  <p:tag name="COLORS" val="-2;-2;-1;-1;-1;-2"/>
</p:tagLst>
</file>

<file path=ppt/tags/tag43.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44.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45.xml><?xml version="1.0" encoding="utf-8"?>
<p:tagLst xmlns:a="http://schemas.openxmlformats.org/drawingml/2006/main" xmlns:r="http://schemas.openxmlformats.org/officeDocument/2006/relationships" xmlns:p="http://schemas.openxmlformats.org/presentationml/2006/main">
  <p:tag name="COLORSETCLASSNAME" val="ColorSet2"/>
  <p:tag name="COLORS" val="-2;-2;-2;-2;Turquoise;-2"/>
</p:tagLst>
</file>

<file path=ppt/tags/tag46.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47.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COLORSETGROUPCLASSNAME" val="ColorSetGroup4"/>
  <p:tag name="FONTSETGROUPCLASSNAME" val="FontSetGroup1"/>
  <p:tag name="MLI" val="1"/>
  <p:tag name="SHAPECLASSFILE" val="BoschLogo2018.emf"/>
  <p:tag name="SHAPECLASSNAME" val="LogoOnSlides"/>
  <p:tag name="SHAPECLASSPROTECTIONTYPE" val="15"/>
  <p:tag name="SHAPESETCLASSNAME" val="ChapterTitle"/>
  <p:tag name="SHAPESETGROUPCLASSNAME" val="ShapeSetGroup1"/>
</p:tagLst>
</file>

<file path=ppt/tags/tag48.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2"/>
  <p:tag name="MLI" val="1"/>
  <p:tag name="SHAPESETGROUPCLASSNAME" val="ShapeSetGroup1"/>
  <p:tag name="SHAPESETCLASSNAME" val="TitleOnly"/>
  <p:tag name="FONTSETGROUPCLASSNAME" val="FontSetGroup1"/>
  <p:tag name="SHAPECLASSNAME" val="TitleOnSlides"/>
  <p:tag name="COLORS" val="-2;-2;-2;-2;Primary;-2"/>
  <p:tag name="FONTCOLOR" val="Primary"/>
  <p:tag name="FONTCOLOR2" val="Primary"/>
  <p:tag name="COLORSETGROUPCLASSNAME" val="ColorSetGroup4"/>
  <p:tag name="SHAPECLASSPROTECTIONTYPE" val=" 9"/>
  <p:tag name="RUNS.FONT" val="2"/>
</p:tagLst>
</file>

<file path=ppt/tags/tag49.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FONTSETGROUPCLASSNAME" val="FontSetGroup1"/>
  <p:tag name="SHAPECLASSNAME" val="Chapterbox"/>
  <p:tag name="COLORSETGROUPCLASSNAME" val="ColorSetGroup4"/>
  <p:tag name="SHAPECLASSPROTECTIONTYPE" val=" 25"/>
  <p:tag name="COLORS" val="-2;-2;-2;-2;-1;-2"/>
</p:tagLst>
</file>

<file path=ppt/tags/tag5.xml><?xml version="1.0" encoding="utf-8"?>
<p:tagLst xmlns:a="http://schemas.openxmlformats.org/drawingml/2006/main" xmlns:r="http://schemas.openxmlformats.org/officeDocument/2006/relationships" xmlns:p="http://schemas.openxmlformats.org/presentationml/2006/main">
  <p:tag name="FONT" val="Reg80"/>
  <p:tag name="FONTSETCLASSNAME" val="FontSet1"/>
  <p:tag name="COLORS" val="-2;-2;-2;-2;White;-2"/>
  <p:tag name="COLORSETCLASSNAME" val="ColorSet1"/>
  <p:tag name="MLI" val="1"/>
  <p:tag name="SHAPESETGROUPCLASSNAME" val="ShapeSetGroup1"/>
  <p:tag name="SHAPESETCLASSNAME" val="TitleSlide"/>
  <p:tag name="FONTSETGROUPCLASSNAME" val="FontSetGroup1"/>
  <p:tag name="SHAPECLASSNAME" val="TitleOnTitleSlides"/>
  <p:tag name="SHAPECLASSPROTECTIONTYPE" val="3"/>
  <p:tag name="COLORSETGROUPCLASSNAME" val="ColorSetGroup5"/>
</p:tagLst>
</file>

<file path=ppt/tags/tag50.xml><?xml version="1.0" encoding="utf-8"?>
<p:tagLst xmlns:a="http://schemas.openxmlformats.org/drawingml/2006/main" xmlns:r="http://schemas.openxmlformats.org/officeDocument/2006/relationships" xmlns:p="http://schemas.openxmlformats.org/presentationml/2006/main">
  <p:tag name="FIELD.CHAPTER.CONTENT" val="AP approach for profitable growth through innovation"/>
  <p:tag name="FIELD.CHAPTER.VALUE" val="AP approach for profitable growth through innovation"/>
  <p:tag name="FIELD.DPT.CONTENT" val="C/OFE14"/>
  <p:tag name="FIELD.DPT.VALUE" val="C/OFE14 | "/>
  <p:tag name="FIELDS.INITIALIZED" val="1"/>
  <p:tag name="ML_1" val="RBCN_Sgh"/>
  <p:tag name="ML_2" val="Bosch2.mcr"/>
  <p:tag name="SHAPESETGROUPCLASSNAME" val="ShapeSetGroup1"/>
  <p:tag name="SHAPESETCLASSNAME" val="ChapterTitle"/>
  <p:tag name="COLORSETGROUPCLASSNAME" val="ColorSetGroup4"/>
  <p:tag name="COLORSETCLASSNAME" val="ColorSet2"/>
  <p:tag name="FONTSETGROUPCLASSNAME" val="FontSetGroup1"/>
  <p:tag name="STYLESETGROUPCLASSNAME" val="StyleSetGroup1"/>
  <p:tag name="MAPNAME" val="Map1"/>
  <p:tag name="CFG.LAYOUT" val="BOSCH2"/>
  <p:tag name="MLI" val="1"/>
  <p:tag name="PICTURE 3_SHAPECLASSPROTECTIONTYPE" val="15"/>
  <p:tag name="PICTURE 4_SHAPECLASSPROTECTIONTYPE" val="15"/>
  <p:tag name="TITLE 2_SHAPECLASSPROTECTIONTYPE" val="3"/>
  <p:tag name="ML_LAYOUT_RESOURCE" val="BOSCH2_16_9_2018.MCR"/>
  <p:tag name="CFG.LAYOUTRES" val="BOSCH2_16_9_2018"/>
</p:tagLst>
</file>

<file path=ppt/tags/tag51.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SHAPESETGROUPCLASSNAME" val="ShapeSetGroup1"/>
  <p:tag name="SHAPESETCLASSNAME" val="ChapterTitle"/>
  <p:tag name="COLORSETGROUPCLASSNAME" val="ColorSetGroup4"/>
  <p:tag name="FONTSETGROUPCLASSNAME" val="FontSetGroup1"/>
  <p:tag name="SHAPECLASSFILE" val="Bosch-Symbol-Logotype-Supergraphic.png"/>
  <p:tag name="MLI" val="1"/>
  <p:tag name="SHAPECLASSNAME" val="ColorBarOnTitleSlides"/>
  <p:tag name="SHAPECLASSPROTECTIONTYPE" val="15"/>
</p:tagLst>
</file>

<file path=ppt/tags/tag52.xml><?xml version="1.0" encoding="utf-8"?>
<p:tagLst xmlns:a="http://schemas.openxmlformats.org/drawingml/2006/main" xmlns:r="http://schemas.openxmlformats.org/officeDocument/2006/relationships" xmlns:p="http://schemas.openxmlformats.org/presentationml/2006/main">
  <p:tag name="COLORSETCLASSNAME" val="ColorSet2"/>
  <p:tag name="COLORS" val="-1;-1;Primary;-1;-1;-2"/>
</p:tagLst>
</file>

<file path=ppt/tags/tag53.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SHAPESETGROUPCLASSNAME" val="ShapeSetGroup1"/>
  <p:tag name="SHAPESETCLASSNAME" val="Slide"/>
  <p:tag name="COLORSETGROUPCLASSNAME" val="ColorSetGroup6"/>
  <p:tag name="FONTSETGROUPCLASSNAME" val="FontSetGroup1"/>
  <p:tag name="SHAPECLASSFILE" val="Bosch-Supergraphic-Bottom-16-9.png"/>
  <p:tag name="MLI" val="1"/>
  <p:tag name="SHAPECLASSNAME" val="ColorBarOnSlides"/>
  <p:tag name="SHAPECLASSPROTECTIONTYPE" val="15"/>
</p:tagLst>
</file>

<file path=ppt/tags/tag54.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2"/>
  <p:tag name="MLI" val="1"/>
  <p:tag name="SHAPESETGROUPCLASSNAME" val="ShapeSetGroup1"/>
  <p:tag name="SHAPESETCLASSNAME" val="TitleOnly"/>
  <p:tag name="FONTSETGROUPCLASSNAME" val="FontSetGroup1"/>
  <p:tag name="SHAPECLASSNAME" val="TitleOnSlides"/>
  <p:tag name="COLORS" val="-2;-2;-2;-2;Primary;-2"/>
  <p:tag name="FONTCOLOR" val="Primary"/>
  <p:tag name="FONTCOLOR2" val="Primary"/>
  <p:tag name="COLORSETGROUPCLASSNAME" val="ColorSetGroup4"/>
  <p:tag name="SHAPECLASSPROTECTIONTYPE" val=" 9"/>
  <p:tag name="RUNS.FONT" val="2"/>
</p:tagLst>
</file>

<file path=ppt/tags/tag55.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FONTSETGROUPCLASSNAME" val="FontSetGroup1"/>
  <p:tag name="SHAPECLASSNAME" val="Chapterbox"/>
  <p:tag name="COLORSETGROUPCLASSNAME" val="ColorSetGroup4"/>
  <p:tag name="SHAPECLASSPROTECTIONTYPE" val=" 25"/>
  <p:tag name="COLORS" val="-2;-2;-2;-2;-1;-2"/>
</p:tagLst>
</file>

<file path=ppt/tags/tag56.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COLORSETGROUPCLASSNAME" val="ColorSetGroup4"/>
  <p:tag name="FONTSETGROUPCLASSNAME" val="FontSetGroup1"/>
  <p:tag name="MLI" val="1"/>
  <p:tag name="SHAPECLASSFILE" val="BoschLogo2018.emf"/>
  <p:tag name="SHAPECLASSNAME" val="LogoOnSlides"/>
  <p:tag name="SHAPECLASSPROTECTIONTYPE" val="15"/>
  <p:tag name="SHAPESETCLASSNAME" val="ChapterTitle"/>
  <p:tag name="SHAPESETGROUPCLASSNAME" val="ShapeSetGroup1"/>
</p:tagLst>
</file>

<file path=ppt/tags/tag57.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58.xml><?xml version="1.0" encoding="utf-8"?>
<p:tagLst xmlns:a="http://schemas.openxmlformats.org/drawingml/2006/main" xmlns:r="http://schemas.openxmlformats.org/officeDocument/2006/relationships" xmlns:p="http://schemas.openxmlformats.org/presentationml/2006/main">
  <p:tag name="FIELD.CHAPTER.CONTENT" val="Blockchain Hackathon - Business Track | Presentation"/>
  <p:tag name="FIELD.CHAPTER.VALUE" val="Blockchain Hackathon - Business Track | Presentation"/>
  <p:tag name="FIELD.DPT.CONTENT" val="RBEI/EMB - Prash | RBEI/ETS - Manoj"/>
  <p:tag name="FIELD.DPT.VALUE" val="RBEI/EMB - Prash | RBEI/ETS - Manoj | "/>
  <p:tag name="FIELDS.INITIALIZED" val="1"/>
  <p:tag name="ML_1" val="RBEI_Kor"/>
  <p:tag name="ML_2" val="Bosch2.mcr"/>
  <p:tag name="ML_LAYOUT_RESOURCE" val="BOSCH2_16_9_2018.MCR"/>
  <p:tag name="SHAPESETGROUPCLASSNAME" val="ShapeSetGroup1"/>
  <p:tag name="SHAPESETCLASSNAME" val="TitleOnly"/>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 name="PICTURE 8_SHAPECLASSPROTECTIONTYPE" val="15"/>
  <p:tag name="PICTURE 9_SHAPECLASSPROTECTIONTYPE" val="15"/>
  <p:tag name="NBTXT" val="Executive Summary"/>
  <p:tag name="NBTXTC" val="Executive Summary"/>
  <p:tag name="AGTX" val="Executive Summary"/>
  <p:tag name="AGTXC" val="Executive Summary"/>
  <p:tag name="COLORSETGROUPCLASSNAME" val="ColorSetGroup4"/>
  <p:tag name="PICTURE 12_SHAPECLASSPROTECTIONTYPE" val="15"/>
  <p:tag name="PICTURE 13_SHAPECLASSPROTECTIONTYPE" val="15"/>
</p:tagLst>
</file>

<file path=ppt/tags/tag59.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SHAPESETGROUPCLASSNAME" val="ShapeSetGroup1"/>
  <p:tag name="SHAPESETCLASSNAME" val="Slide"/>
  <p:tag name="COLORSETGROUPCLASSNAME" val="ColorSetGroup4"/>
  <p:tag name="FONTSETGROUPCLASSNAME" val="FontSetGroup1"/>
  <p:tag name="SHAPECLASSFILE" val="BoschLogo2018.emf"/>
  <p:tag name="MLI" val="1"/>
  <p:tag name="SHAPECLASSNAME" val="LogoOnSlides"/>
  <p:tag name="SHAPECLASSPROTECTIONTYPE" val="15"/>
</p:tagLst>
</file>

<file path=ppt/tags/tag6.xml><?xml version="1.0" encoding="utf-8"?>
<p:tagLst xmlns:a="http://schemas.openxmlformats.org/drawingml/2006/main" xmlns:r="http://schemas.openxmlformats.org/officeDocument/2006/relationships" xmlns:p="http://schemas.openxmlformats.org/presentationml/2006/main">
  <p:tag name="FIELD.CHAPTER.CONTENT" val="Blockchain Hackathon - Business Track | Presentation"/>
  <p:tag name="FIELD.CHAPTER.VALUE" val="Blockchain Hackathon - Business Track | Presentation"/>
  <p:tag name="FIELD.DPT.CONTENT" val="RBEI/EMB - Prash | RBEI/ETS - Manoj"/>
  <p:tag name="FIELD.DPT.VALUE" val="RBEI/EMB - Prash | RBEI/ETS - Manoj | "/>
  <p:tag name="FIELDS.INITIALIZED" val="1"/>
  <p:tag name="ML_1" val="RBEI_Kor"/>
  <p:tag name="ML_2" val="Bosch2.mcr"/>
  <p:tag name="SHAPESETGROUPCLASSNAME" val="ShapeSetGroup1"/>
  <p:tag name="SHAPESETCLASSNAME" val="TitleSupergraphic2"/>
  <p:tag name="COLORSETGROUPCLASSNAME" val="ColorSetGroup4"/>
  <p:tag name="COLORSETCLASSNAME" val="ColorSet2"/>
  <p:tag name="FONTSETGROUPCLASSNAME" val="FontSetGroup1"/>
  <p:tag name="STYLESETGROUPCLASSNAME" val="StyleSetGroup1"/>
  <p:tag name="MAPNAME" val="Map1"/>
  <p:tag name="CFG.LAYOUT" val="BOSCH2"/>
  <p:tag name="MLI" val="1"/>
  <p:tag name="PICTURE 3_SHAPECLASSPROTECTIONTYPE" val="15"/>
  <p:tag name="PICTURE 4_SHAPECLASSPROTECTIONTYPE" val="15"/>
  <p:tag name="SUBTITLE 2_SHAPECLASSPROTECTIONTYPE" val="0"/>
  <p:tag name="TITLE 1_SHAPECLASSPROTECTIONTYPE" val="3"/>
  <p:tag name="PICTURE 5_SHAPECLASSPROTECTIONTYPE" val="15"/>
  <p:tag name="ML_LAYOUT_RESOURCE" val="BOSCH2_16_9_2018.MCR"/>
  <p:tag name="CFG.LAYOUTRES" val="BOSCH2_16_9_2018"/>
</p:tagLst>
</file>

<file path=ppt/tags/tag60.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SHAPESETGROUPCLASSNAME" val="ShapeSetGroup1"/>
  <p:tag name="SHAPESETCLASSNAME" val="Slide"/>
  <p:tag name="COLORSETGROUPCLASSNAME" val="ColorSetGroup4"/>
  <p:tag name="FONTSETGROUPCLASSNAME" val="FontSetGroup1"/>
  <p:tag name="SHAPECLASSFILE" val="Bosch-Supergraphic-Bottom-16-9.png"/>
  <p:tag name="MLI" val="1"/>
  <p:tag name="SHAPECLASSNAME" val="ColorBarOnSlides"/>
  <p:tag name="SHAPECLASSPROTECTIONTYPE" val="15"/>
</p:tagLst>
</file>

<file path=ppt/tags/tag61.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FONTSETGROUPCLASSNAME" val="FontSetGroup1"/>
  <p:tag name="SHAPECLASSNAME" val="Chapterbox"/>
  <p:tag name="COLORSETGROUPCLASSNAME" val="ColorSetGroup4"/>
  <p:tag name="SHAPECLASSPROTECTIONTYPE" val=" 25"/>
  <p:tag name="COLORS" val="-2;-2;-2;-2;-1;-2"/>
</p:tagLst>
</file>

<file path=ppt/tags/tag62.xml><?xml version="1.0" encoding="utf-8"?>
<p:tagLst xmlns:a="http://schemas.openxmlformats.org/drawingml/2006/main" xmlns:r="http://schemas.openxmlformats.org/officeDocument/2006/relationships" xmlns:p="http://schemas.openxmlformats.org/presentationml/2006/main">
  <p:tag name="FONTSETCLASSNAME" val="FontSet1"/>
  <p:tag name="COLORS" val="-2;-2;-2;-2;Red;-2"/>
  <p:tag name="COLORSETCLASSNAME" val="ColorSet1"/>
  <p:tag name="SCRIPT" val="1"/>
  <p:tag name="FIELDS" val="CONF;DPT;DATE;"/>
  <p:tag name="MLI" val="1"/>
  <p:tag name="SHAPESETGROUPCLASSNAME" val="ShapeSetGroup1"/>
  <p:tag name="SHAPESETCLASSNAME" val="TitleOnly"/>
  <p:tag name="FONTSETGROUPCLASSNAME" val="FontSetGroup1"/>
  <p:tag name="SHAPECLASSNAME" val="FooterLine1OnSlides"/>
  <p:tag name="FONT" val="Bold6"/>
  <p:tag name="FONT2" val="Reg6"/>
  <p:tag name="FONT3" val="Reg6"/>
  <p:tag name="FONTCOLOR" val="Red"/>
  <p:tag name="FONTCOLOR2" val="Black"/>
  <p:tag name="FONTCOLOR3" val="Black"/>
  <p:tag name="FONTCOLOR4" val="Black"/>
  <p:tag name="RUNS.FONT" val="4"/>
  <p:tag name="COLORSETGROUPCLASSNAME" val="ColorSetGroup4"/>
  <p:tag name="SHAPECLASSPROTECTIONTYPE" val=" 63"/>
</p:tagLst>
</file>

<file path=ppt/tags/tag63.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RUNS.FONT" val="3"/>
  <p:tag name="COLORS" val="-2;-2;-2;-2;Black;-2"/>
  <p:tag name="COLORSETCLASSNAME" val="ColorSet1"/>
  <p:tag name="SCRIPT" val="1"/>
  <p:tag name="FIELDS" val="REM_ABL;COPY;"/>
  <p:tag name="MLI" val="1"/>
  <p:tag name="SHAPESETGROUPCLASSNAME" val="ShapeSetGroup1"/>
  <p:tag name="SHAPESETCLASSNAME" val="TitleOnly"/>
  <p:tag name="FONTSETGROUPCLASSNAME" val="FontSetGroup1"/>
  <p:tag name="SHAPECLASSNAME" val="FooterLine2OnSlides"/>
  <p:tag name="FONTCOLOR" val="Black"/>
  <p:tag name="FONTCOLOR2" val="LightGray"/>
  <p:tag name="FONTCOLOR3" val="LightGray"/>
  <p:tag name="COLORSETGROUPCLASSNAME" val="ColorSetGroup4"/>
  <p:tag name="SHAPECLASSPROTECTIONTYPE" val=" 63"/>
</p:tagLst>
</file>

<file path=ppt/tags/tag64.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FONTSETGROUPCLASSNAME" val="FontSetGroup1"/>
  <p:tag name="SHAPECLASSNAME" val="PageNumberOnSlides"/>
  <p:tag name="COLORSETGROUPCLASSNAME" val="ColorSetGroup4"/>
  <p:tag name="SHAPECLASSPROTECTIONTYPE" val=" 63"/>
</p:tagLst>
</file>

<file path=ppt/tags/tag65.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FONTSETGROUPCLASSNAME" val="FontSetGroup1"/>
  <p:tag name="SHAPECLASSNAME" val="Attachment"/>
  <p:tag name="COLORSETGROUPCLASSNAME" val="ColorSetGroup4"/>
  <p:tag name="SHAPECLASSPROTECTIONTYPE" val=" 3"/>
</p:tagLst>
</file>

<file path=ppt/tags/tag66.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FONTSETGROUPCLASSNAME" val="FontSetGroup1"/>
  <p:tag name="SHAPECLASSNAME" val="tNavbar"/>
  <p:tag name="COLORSETGROUPCLASSNAME" val="ColorSetGroup4"/>
  <p:tag name="SHAPECLASSPROTECTIONTYPE" val=" 31"/>
</p:tagLst>
</file>

<file path=ppt/tags/tag67.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2"/>
  <p:tag name="MLI" val="1"/>
  <p:tag name="SHAPESETGROUPCLASSNAME" val="ShapeSetGroup1"/>
  <p:tag name="SHAPESETCLASSNAME" val="TitleOnly"/>
  <p:tag name="FONTSETGROUPCLASSNAME" val="FontSetGroup1"/>
  <p:tag name="SHAPECLASSNAME" val="TitleOnSlides"/>
  <p:tag name="FONTCOLOR" val="Primary"/>
  <p:tag name="FONTCOLOR2" val="Primary"/>
  <p:tag name="COLORSETGROUPCLASSNAME" val="ColorSetGroup4"/>
  <p:tag name="SHAPECLASSPROTECTIONTYPE" val=" 9"/>
  <p:tag name="RUNS.FONT" val="2"/>
  <p:tag name="COLORS" val="-2;-2;-2;-2;-1;-2"/>
</p:tagLst>
</file>

<file path=ppt/tags/tag68.xml><?xml version="1.0" encoding="utf-8"?>
<p:tagLst xmlns:a="http://schemas.openxmlformats.org/drawingml/2006/main" xmlns:r="http://schemas.openxmlformats.org/officeDocument/2006/relationships" xmlns:p="http://schemas.openxmlformats.org/presentationml/2006/main">
  <p:tag name="COLORSETCLASSNAME" val="ColorSet2"/>
  <p:tag name="COLORS" val="Black;-1;-2;-2;-1;-2"/>
</p:tagLst>
</file>

<file path=ppt/tags/tag69.xml><?xml version="1.0" encoding="utf-8"?>
<p:tagLst xmlns:a="http://schemas.openxmlformats.org/drawingml/2006/main" xmlns:r="http://schemas.openxmlformats.org/officeDocument/2006/relationships" xmlns:p="http://schemas.openxmlformats.org/presentationml/2006/main">
  <p:tag name="COLORSETCLASSNAME" val="ColorSet2"/>
  <p:tag name="COLORS" val="-2;-2;-1;-1;-1;-2"/>
</p:tagLst>
</file>

<file path=ppt/tags/tag7.xml><?xml version="1.0" encoding="utf-8"?>
<p:tagLst xmlns:a="http://schemas.openxmlformats.org/drawingml/2006/main" xmlns:r="http://schemas.openxmlformats.org/officeDocument/2006/relationships" xmlns:p="http://schemas.openxmlformats.org/presentationml/2006/main">
  <p:tag name="FONT" val="Disguised"/>
  <p:tag name="FONTSETCLASSNAME" val="FontSet1"/>
  <p:tag name="COLORS" val="-2;-2;-2;-2;-2;-2"/>
  <p:tag name="COLORSETCLASSNAME" val="ColorSet1"/>
  <p:tag name="MLI" val="1"/>
  <p:tag name="SHAPESETGROUPCLASSNAME" val="ShapeSetGroup1"/>
  <p:tag name="SHAPESETCLASSNAME" val="TitleSupergraphic2"/>
  <p:tag name="COLORSETGROUPCLASSNAME" val="ColorSetGroup4"/>
  <p:tag name="FONTSETGROUPCLASSNAME" val="FontSetGroup1"/>
  <p:tag name="SHAPECLASSNAME" val="HiddenSubtitle"/>
  <p:tag name="SHAPECLASSPROTECTIONTYPE" val="0"/>
  <p:tag name="ML_SENDTOBACK" val=" 1"/>
</p:tagLst>
</file>

<file path=ppt/tags/tag70.xml><?xml version="1.0" encoding="utf-8"?>
<p:tagLst xmlns:a="http://schemas.openxmlformats.org/drawingml/2006/main" xmlns:r="http://schemas.openxmlformats.org/officeDocument/2006/relationships" xmlns:p="http://schemas.openxmlformats.org/presentationml/2006/main">
  <p:tag name="COLORSETCLASSNAME" val="ColorSet2"/>
  <p:tag name="COLORS" val="-2;-2;-1;-1;-1;-2"/>
</p:tagLst>
</file>

<file path=ppt/tags/tag71.xml><?xml version="1.0" encoding="utf-8"?>
<p:tagLst xmlns:a="http://schemas.openxmlformats.org/drawingml/2006/main" xmlns:r="http://schemas.openxmlformats.org/officeDocument/2006/relationships" xmlns:p="http://schemas.openxmlformats.org/presentationml/2006/main">
  <p:tag name="COLORSETCLASSNAME" val="ColorSet2"/>
  <p:tag name="COLORS" val="-2;-2;-1;-1;-1;-2"/>
</p:tagLst>
</file>

<file path=ppt/tags/tag72.xml><?xml version="1.0" encoding="utf-8"?>
<p:tagLst xmlns:a="http://schemas.openxmlformats.org/drawingml/2006/main" xmlns:r="http://schemas.openxmlformats.org/officeDocument/2006/relationships" xmlns:p="http://schemas.openxmlformats.org/presentationml/2006/main">
  <p:tag name="COLORSETCLASSNAME" val="ColorSet2"/>
  <p:tag name="COLORS" val="-1;-1;-2;-2;-1;-2"/>
</p:tagLst>
</file>

<file path=ppt/tags/tag73.xml><?xml version="1.0" encoding="utf-8"?>
<p:tagLst xmlns:a="http://schemas.openxmlformats.org/drawingml/2006/main" xmlns:r="http://schemas.openxmlformats.org/officeDocument/2006/relationships" xmlns:p="http://schemas.openxmlformats.org/presentationml/2006/main">
  <p:tag name="COLORSETCLASSNAME" val="ColorSet2"/>
  <p:tag name="COLORS" val="-1;-1;-2;-2;-1;-2"/>
</p:tagLst>
</file>

<file path=ppt/tags/tag74.xml><?xml version="1.0" encoding="utf-8"?>
<p:tagLst xmlns:a="http://schemas.openxmlformats.org/drawingml/2006/main" xmlns:r="http://schemas.openxmlformats.org/officeDocument/2006/relationships" xmlns:p="http://schemas.openxmlformats.org/presentationml/2006/main">
  <p:tag name="COLORSETCLASSNAME" val="ColorSet2"/>
  <p:tag name="COLORS" val="-1;-1;-2;-2;-1;-2"/>
</p:tagLst>
</file>

<file path=ppt/tags/tag75.xml><?xml version="1.0" encoding="utf-8"?>
<p:tagLst xmlns:a="http://schemas.openxmlformats.org/drawingml/2006/main" xmlns:r="http://schemas.openxmlformats.org/officeDocument/2006/relationships" xmlns:p="http://schemas.openxmlformats.org/presentationml/2006/main">
  <p:tag name="FIELD.CHAPTER.CONTENT" val="Blockchain Hackathon - Business Track | Presentation"/>
  <p:tag name="FIELD.CHAPTER.VALUE" val="Blockchain Hackathon - Business Track | Presentation"/>
  <p:tag name="FIELD.DPT.CONTENT" val="RBEI/EMB - Prash | RBEI/ETS - Manoj"/>
  <p:tag name="FIELD.DPT.VALUE" val="RBEI/EMB - Prash | RBEI/ETS - Manoj | "/>
  <p:tag name="FIELDS.INITIALIZED" val="1"/>
  <p:tag name="ML_1" val="RBEI_Kor"/>
  <p:tag name="ML_2" val="Bosch2.mcr"/>
  <p:tag name="ML_LAYOUT_RESOURCE" val="BOSCH2_16_9_2018.MCR"/>
  <p:tag name="SHAPESETGROUPCLASSNAME" val="ShapeSetGroup1"/>
  <p:tag name="SHAPESETCLASSNAME" val="TitleOnly"/>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 name="PICTURE 8_SHAPECLASSPROTECTIONTYPE" val="15"/>
  <p:tag name="PICTURE 9_SHAPECLASSPROTECTIONTYPE" val="15"/>
  <p:tag name="NBTXT" val="Executive Summary"/>
  <p:tag name="NBTXTC" val="Executive Summary"/>
  <p:tag name="AGTX" val="Executive Summary"/>
  <p:tag name="AGTXC" val="Executive Summary"/>
  <p:tag name="COLORSETGROUPCLASSNAME" val="ColorSetGroup4"/>
  <p:tag name="PICTURE 12_SHAPECLASSPROTECTIONTYPE" val="15"/>
  <p:tag name="PICTURE 13_SHAPECLASSPROTECTIONTYPE" val="15"/>
</p:tagLst>
</file>

<file path=ppt/tags/tag76.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SHAPESETGROUPCLASSNAME" val="ShapeSetGroup1"/>
  <p:tag name="SHAPESETCLASSNAME" val="Slide"/>
  <p:tag name="COLORSETGROUPCLASSNAME" val="ColorSetGroup4"/>
  <p:tag name="FONTSETGROUPCLASSNAME" val="FontSetGroup1"/>
  <p:tag name="SHAPECLASSFILE" val="Bosch-Supergraphic-Bottom-16-9.png"/>
  <p:tag name="MLI" val="1"/>
  <p:tag name="SHAPECLASSNAME" val="ColorBarOnSlides"/>
  <p:tag name="SHAPECLASSPROTECTIONTYPE" val="15"/>
</p:tagLst>
</file>

<file path=ppt/tags/tag77.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FONTSETGROUPCLASSNAME" val="FontSetGroup1"/>
  <p:tag name="SHAPECLASSNAME" val="Chapterbox"/>
  <p:tag name="COLORSETGROUPCLASSNAME" val="ColorSetGroup4"/>
  <p:tag name="SHAPECLASSPROTECTIONTYPE" val=" 25"/>
  <p:tag name="COLORS" val="-2;-2;-2;-2;-1;-2"/>
</p:tagLst>
</file>

<file path=ppt/tags/tag78.xml><?xml version="1.0" encoding="utf-8"?>
<p:tagLst xmlns:a="http://schemas.openxmlformats.org/drawingml/2006/main" xmlns:r="http://schemas.openxmlformats.org/officeDocument/2006/relationships" xmlns:p="http://schemas.openxmlformats.org/presentationml/2006/main">
  <p:tag name="FONTSETCLASSNAME" val="FontSet1"/>
  <p:tag name="COLORS" val="-2;-2;-2;-2;Red;-2"/>
  <p:tag name="COLORSETCLASSNAME" val="ColorSet1"/>
  <p:tag name="SCRIPT" val="1"/>
  <p:tag name="FIELDS" val="CONF;DPT;DATE;"/>
  <p:tag name="MLI" val="1"/>
  <p:tag name="SHAPESETGROUPCLASSNAME" val="ShapeSetGroup1"/>
  <p:tag name="SHAPESETCLASSNAME" val="TitleOnly"/>
  <p:tag name="FONTSETGROUPCLASSNAME" val="FontSetGroup1"/>
  <p:tag name="SHAPECLASSNAME" val="FooterLine1OnSlides"/>
  <p:tag name="FONT" val="Bold6"/>
  <p:tag name="FONT2" val="Reg6"/>
  <p:tag name="FONT3" val="Reg6"/>
  <p:tag name="FONTCOLOR" val="Red"/>
  <p:tag name="FONTCOLOR2" val="Black"/>
  <p:tag name="FONTCOLOR3" val="Black"/>
  <p:tag name="FONTCOLOR4" val="Black"/>
  <p:tag name="RUNS.FONT" val="4"/>
  <p:tag name="COLORSETGROUPCLASSNAME" val="ColorSetGroup4"/>
  <p:tag name="SHAPECLASSPROTECTIONTYPE" val=" 63"/>
</p:tagLst>
</file>

<file path=ppt/tags/tag79.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RUNS.FONT" val="3"/>
  <p:tag name="COLORS" val="-2;-2;-2;-2;Black;-2"/>
  <p:tag name="COLORSETCLASSNAME" val="ColorSet1"/>
  <p:tag name="SCRIPT" val="1"/>
  <p:tag name="FIELDS" val="REM_ABL;COPY;"/>
  <p:tag name="MLI" val="1"/>
  <p:tag name="SHAPESETGROUPCLASSNAME" val="ShapeSetGroup1"/>
  <p:tag name="SHAPESETCLASSNAME" val="TitleOnly"/>
  <p:tag name="FONTSETGROUPCLASSNAME" val="FontSetGroup1"/>
  <p:tag name="SHAPECLASSNAME" val="FooterLine2OnSlides"/>
  <p:tag name="FONTCOLOR" val="Black"/>
  <p:tag name="FONTCOLOR2" val="LightGray"/>
  <p:tag name="FONTCOLOR3" val="LightGray"/>
  <p:tag name="COLORSETGROUPCLASSNAME" val="ColorSetGroup4"/>
  <p:tag name="SHAPECLASSPROTECTIONTYPE" val=" 63"/>
</p:tagLst>
</file>

<file path=ppt/tags/tag8.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SHAPESETGROUPCLASSNAME" val="ShapeSetGroup1"/>
  <p:tag name="SHAPESETCLASSNAME" val="TitleSupergraphic2"/>
  <p:tag name="COLORSETGROUPCLASSNAME" val="ColorSetGroup4"/>
  <p:tag name="FONTSETGROUPCLASSNAME" val="FontSetGroup1"/>
  <p:tag name="SHAPECLASSFILE" val="Bosch-Supergraphic-P2-16-9.png"/>
  <p:tag name="ML_SENDTOBACK" val=" 1"/>
  <p:tag name="MLI" val="1"/>
  <p:tag name="SHAPECLASSNAME" val="Supergraphic2"/>
  <p:tag name="SHAPECLASSPROTECTIONTYPE" val="15"/>
</p:tagLst>
</file>

<file path=ppt/tags/tag80.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FONTSETGROUPCLASSNAME" val="FontSetGroup1"/>
  <p:tag name="SHAPECLASSNAME" val="PageNumberOnSlides"/>
  <p:tag name="COLORSETGROUPCLASSNAME" val="ColorSetGroup4"/>
  <p:tag name="SHAPECLASSPROTECTIONTYPE" val=" 63"/>
</p:tagLst>
</file>

<file path=ppt/tags/tag81.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FONTSETGROUPCLASSNAME" val="FontSetGroup1"/>
  <p:tag name="SHAPECLASSNAME" val="Attachment"/>
  <p:tag name="COLORSETGROUPCLASSNAME" val="ColorSetGroup4"/>
  <p:tag name="SHAPECLASSPROTECTIONTYPE" val=" 3"/>
</p:tagLst>
</file>

<file path=ppt/tags/tag82.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FONTSETGROUPCLASSNAME" val="FontSetGroup1"/>
  <p:tag name="SHAPECLASSNAME" val="tNavbar"/>
  <p:tag name="COLORSETGROUPCLASSNAME" val="ColorSetGroup4"/>
  <p:tag name="SHAPECLASSPROTECTIONTYPE" val=" 31"/>
</p:tagLst>
</file>

<file path=ppt/tags/tag83.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2"/>
  <p:tag name="MLI" val="1"/>
  <p:tag name="SHAPESETGROUPCLASSNAME" val="ShapeSetGroup1"/>
  <p:tag name="SHAPESETCLASSNAME" val="TitleOnly"/>
  <p:tag name="FONTSETGROUPCLASSNAME" val="FontSetGroup1"/>
  <p:tag name="SHAPECLASSNAME" val="TitleOnSlides"/>
  <p:tag name="FONTCOLOR" val="Primary"/>
  <p:tag name="FONTCOLOR2" val="Primary"/>
  <p:tag name="COLORSETGROUPCLASSNAME" val="ColorSetGroup4"/>
  <p:tag name="SHAPECLASSPROTECTIONTYPE" val=" 9"/>
  <p:tag name="RUNS.FONT" val="2"/>
  <p:tag name="COLORS" val="-2;-2;-2;-2;-1;-2"/>
</p:tagLst>
</file>

<file path=ppt/tags/tag84.xml><?xml version="1.0" encoding="utf-8"?>
<p:tagLst xmlns:a="http://schemas.openxmlformats.org/drawingml/2006/main" xmlns:r="http://schemas.openxmlformats.org/officeDocument/2006/relationships" xmlns:p="http://schemas.openxmlformats.org/presentationml/2006/main">
  <p:tag name="COLORSETCLASSNAME" val="ColorSet2"/>
  <p:tag name="COLORS" val="Black;-1;-2;-2;-1;-2"/>
</p:tagLst>
</file>

<file path=ppt/tags/tag85.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COLORSETGROUPCLASSNAME" val="ColorSetGroup4"/>
  <p:tag name="FONTSETGROUPCLASSNAME" val="FontSetGroup1"/>
  <p:tag name="MLI" val="1"/>
  <p:tag name="SHAPECLASSFILE" val="BoschLogo2018.emf"/>
  <p:tag name="SHAPECLASSNAME" val="LogoOnSlides"/>
  <p:tag name="SHAPECLASSPROTECTIONTYPE" val="15"/>
  <p:tag name="SHAPESETCLASSNAME" val="Slide"/>
  <p:tag name="SHAPESETGROUPCLASSNAME" val="ShapeSetGroup1"/>
</p:tagLst>
</file>

<file path=ppt/tags/tag86.xml><?xml version="1.0" encoding="utf-8"?>
<p:tagLst xmlns:a="http://schemas.openxmlformats.org/drawingml/2006/main" xmlns:r="http://schemas.openxmlformats.org/officeDocument/2006/relationships" xmlns:p="http://schemas.openxmlformats.org/presentationml/2006/main">
  <p:tag name="FIELD.CHAPTER.CONTENT" val="Blockchain Hackathon - Business Track | Presentation"/>
  <p:tag name="FIELD.CHAPTER.VALUE" val="Blockchain Hackathon - Business Track | Presentation"/>
  <p:tag name="FIELD.DPT.CONTENT" val="RBEI/EMB - Prash | RBEI/ETS - Manoj"/>
  <p:tag name="FIELD.DPT.VALUE" val="RBEI/EMB - Prash | RBEI/ETS - Manoj | "/>
  <p:tag name="FIELDS.INITIALIZED" val="1"/>
  <p:tag name="ML_1" val="RBEI_Kor"/>
  <p:tag name="ML_2" val="Bosch2.mcr"/>
  <p:tag name="ML_LAYOUT_RESOURCE" val="BOSCH2_16_9_2018.MCR"/>
  <p:tag name="SHAPESETGROUPCLASSNAME" val="ShapeSetGroup1"/>
  <p:tag name="SHAPESETCLASSNAME" val="TitleOnly"/>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 name="PICTURE 8_SHAPECLASSPROTECTIONTYPE" val="15"/>
  <p:tag name="PICTURE 9_SHAPECLASSPROTECTIONTYPE" val="15"/>
  <p:tag name="NBTXT" val="Executive Summary"/>
  <p:tag name="NBTXTC" val="Executive Summary"/>
  <p:tag name="AGTX" val="Executive Summary"/>
  <p:tag name="AGTXC" val="Executive Summary"/>
  <p:tag name="COLORSETGROUPCLASSNAME" val="ColorSetGroup4"/>
  <p:tag name="PICTURE 12_SHAPECLASSPROTECTIONTYPE" val="15"/>
  <p:tag name="PICTURE 13_SHAPECLASSPROTECTIONTYPE" val="15"/>
</p:tagLst>
</file>

<file path=ppt/tags/tag87.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88.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SHAPESETGROUPCLASSNAME" val="ShapeSetGroup1"/>
  <p:tag name="SHAPESETCLASSNAME" val="Slide"/>
  <p:tag name="COLORSETGROUPCLASSNAME" val="ColorSetGroup4"/>
  <p:tag name="FONTSETGROUPCLASSNAME" val="FontSetGroup1"/>
  <p:tag name="SHAPECLASSFILE" val="Bosch-Supergraphic-Bottom-16-9.png"/>
  <p:tag name="MLI" val="1"/>
  <p:tag name="SHAPECLASSNAME" val="ColorBarOnSlides"/>
  <p:tag name="SHAPECLASSPROTECTIONTYPE" val="15"/>
</p:tagLst>
</file>

<file path=ppt/tags/tag89.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FONTSETGROUPCLASSNAME" val="FontSetGroup1"/>
  <p:tag name="SHAPECLASSNAME" val="Chapterbox"/>
  <p:tag name="COLORSETGROUPCLASSNAME" val="ColorSetGroup4"/>
  <p:tag name="SHAPECLASSPROTECTIONTYPE" val=" 25"/>
  <p:tag name="COLORS" val="-2;-2;-2;-2;-1;-2"/>
</p:tagLst>
</file>

<file path=ppt/tags/tag9.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SHAPESETGROUPCLASSNAME" val="ShapeSetGroup1"/>
  <p:tag name="SHAPESETCLASSNAME" val="TitleSupergraphic2"/>
  <p:tag name="COLORSETGROUPCLASSNAME" val="ColorSetGroup4"/>
  <p:tag name="FONTSETGROUPCLASSNAME" val="FontSetGroup1"/>
  <p:tag name="SHAPECLASSFILE" val="Bosch-Symbol-Logotype-Supergraphic.png"/>
  <p:tag name="MLI" val="1"/>
  <p:tag name="SHAPECLASSNAME" val="ColorBarOnTitleSlides"/>
  <p:tag name="SHAPECLASSPROTECTIONTYPE" val="15"/>
</p:tagLst>
</file>

<file path=ppt/tags/tag90.xml><?xml version="1.0" encoding="utf-8"?>
<p:tagLst xmlns:a="http://schemas.openxmlformats.org/drawingml/2006/main" xmlns:r="http://schemas.openxmlformats.org/officeDocument/2006/relationships" xmlns:p="http://schemas.openxmlformats.org/presentationml/2006/main">
  <p:tag name="FONTSETCLASSNAME" val="FontSet1"/>
  <p:tag name="COLORS" val="-2;-2;-2;-2;Red;-2"/>
  <p:tag name="COLORSETCLASSNAME" val="ColorSet1"/>
  <p:tag name="SCRIPT" val="1"/>
  <p:tag name="FIELDS" val="CONF;DPT;DATE;"/>
  <p:tag name="MLI" val="1"/>
  <p:tag name="SHAPESETGROUPCLASSNAME" val="ShapeSetGroup1"/>
  <p:tag name="SHAPESETCLASSNAME" val="TitleOnly"/>
  <p:tag name="FONTSETGROUPCLASSNAME" val="FontSetGroup1"/>
  <p:tag name="SHAPECLASSNAME" val="FooterLine1OnSlides"/>
  <p:tag name="FONT" val="Bold6"/>
  <p:tag name="FONT2" val="Reg6"/>
  <p:tag name="FONT3" val="Reg6"/>
  <p:tag name="FONTCOLOR" val="Red"/>
  <p:tag name="FONTCOLOR2" val="Black"/>
  <p:tag name="FONTCOLOR3" val="Black"/>
  <p:tag name="FONTCOLOR4" val="Black"/>
  <p:tag name="RUNS.FONT" val="4"/>
  <p:tag name="COLORSETGROUPCLASSNAME" val="ColorSetGroup4"/>
  <p:tag name="SHAPECLASSPROTECTIONTYPE" val=" 63"/>
</p:tagLst>
</file>

<file path=ppt/tags/tag91.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RUNS.FONT" val="3"/>
  <p:tag name="COLORS" val="-2;-2;-2;-2;Black;-2"/>
  <p:tag name="COLORSETCLASSNAME" val="ColorSet1"/>
  <p:tag name="SCRIPT" val="1"/>
  <p:tag name="FIELDS" val="REM_ABL;COPY;"/>
  <p:tag name="MLI" val="1"/>
  <p:tag name="SHAPESETGROUPCLASSNAME" val="ShapeSetGroup1"/>
  <p:tag name="SHAPESETCLASSNAME" val="TitleOnly"/>
  <p:tag name="FONTSETGROUPCLASSNAME" val="FontSetGroup1"/>
  <p:tag name="SHAPECLASSNAME" val="FooterLine2OnSlides"/>
  <p:tag name="FONTCOLOR" val="Black"/>
  <p:tag name="FONTCOLOR2" val="LightGray"/>
  <p:tag name="FONTCOLOR3" val="LightGray"/>
  <p:tag name="COLORSETGROUPCLASSNAME" val="ColorSetGroup4"/>
  <p:tag name="SHAPECLASSPROTECTIONTYPE" val=" 63"/>
</p:tagLst>
</file>

<file path=ppt/tags/tag92.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FONTSETGROUPCLASSNAME" val="FontSetGroup1"/>
  <p:tag name="SHAPECLASSNAME" val="PageNumberOnSlides"/>
  <p:tag name="COLORSETGROUPCLASSNAME" val="ColorSetGroup4"/>
  <p:tag name="SHAPECLASSPROTECTIONTYPE" val=" 63"/>
</p:tagLst>
</file>

<file path=ppt/tags/tag93.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FONTSETGROUPCLASSNAME" val="FontSetGroup1"/>
  <p:tag name="SHAPECLASSNAME" val="Attachment"/>
  <p:tag name="COLORSETGROUPCLASSNAME" val="ColorSetGroup4"/>
  <p:tag name="SHAPECLASSPROTECTIONTYPE" val=" 3"/>
</p:tagLst>
</file>

<file path=ppt/tags/tag94.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FONTSETGROUPCLASSNAME" val="FontSetGroup1"/>
  <p:tag name="SHAPECLASSNAME" val="tNavbar"/>
  <p:tag name="COLORSETGROUPCLASSNAME" val="ColorSetGroup4"/>
  <p:tag name="SHAPECLASSPROTECTIONTYPE" val=" 31"/>
</p:tagLst>
</file>

<file path=ppt/tags/tag95.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2"/>
  <p:tag name="MLI" val="1"/>
  <p:tag name="SHAPESETGROUPCLASSNAME" val="ShapeSetGroup1"/>
  <p:tag name="SHAPESETCLASSNAME" val="TitleOnly"/>
  <p:tag name="FONTSETGROUPCLASSNAME" val="FontSetGroup1"/>
  <p:tag name="SHAPECLASSNAME" val="TitleOnSlides"/>
  <p:tag name="FONTCOLOR" val="Primary"/>
  <p:tag name="FONTCOLOR2" val="Primary"/>
  <p:tag name="COLORSETGROUPCLASSNAME" val="ColorSetGroup4"/>
  <p:tag name="SHAPECLASSPROTECTIONTYPE" val=" 9"/>
  <p:tag name="RUNS.FONT" val="2"/>
  <p:tag name="COLORS" val="-2;-2;-2;-2;-1;-2"/>
</p:tagLst>
</file>

<file path=ppt/tags/tag96.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COLORSETGROUPCLASSNAME" val="ColorSetGroup4"/>
  <p:tag name="FONTSETGROUPCLASSNAME" val="FontSetGroup1"/>
  <p:tag name="MLI" val="1"/>
  <p:tag name="SHAPECLASSFILE" val="BoschLogo2018.emf"/>
  <p:tag name="SHAPECLASSNAME" val="LogoOnSlides"/>
  <p:tag name="SHAPECLASSPROTECTIONTYPE" val="15"/>
  <p:tag name="SHAPESETCLASSNAME" val="Slide"/>
  <p:tag name="SHAPESETGROUPCLASSNAME" val="ShapeSetGroup1"/>
</p:tagLst>
</file>

<file path=ppt/tags/tag97.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98.xml><?xml version="1.0" encoding="utf-8"?>
<p:tagLst xmlns:a="http://schemas.openxmlformats.org/drawingml/2006/main" xmlns:r="http://schemas.openxmlformats.org/officeDocument/2006/relationships" xmlns:p="http://schemas.openxmlformats.org/presentationml/2006/main">
  <p:tag name="FIELDS.INITIALIZED" val="1"/>
  <p:tag name="ML_1" val="RB_Sh"/>
  <p:tag name="ML_2" val="Bosch2.mcr"/>
  <p:tag name="SHAPESETGROUPCLASSNAME" val="ShapeSetGroup1"/>
  <p:tag name="SHAPESETCLASSNAME" val="Object"/>
  <p:tag name="COLORSETGROUPCLASSNAME" val="ColorSetGroup4"/>
  <p:tag name="COLORSETCLASSNAME" val="ColorSet2"/>
  <p:tag name="FONTSETGROUPCLASSNAME" val="FontSetGroup1"/>
  <p:tag name="STYLESETGROUPCLASSNAME" val="StyleSetGroup1"/>
  <p:tag name="MAPNAME" val="Map1"/>
  <p:tag name="CFG.LAYOUT" val="BOSCH2"/>
  <p:tag name="MLI" val="1"/>
  <p:tag name="TEXTBOX 3_SHAPECLASSPROTECTIONTYPE" val="31"/>
  <p:tag name="RECTANGLE 4_SHAPECLASSPROTECTIONTYPE" val="3"/>
  <p:tag name="RECTANGLE 5_SHAPECLASSPROTECTIONTYPE" val="63"/>
  <p:tag name="RECTANGLE 6_SHAPECLASSPROTECTIONTYPE" val="63"/>
  <p:tag name="RECTANGLE 7_SHAPECLASSPROTECTIONTYPE" val="63"/>
  <p:tag name="CONTENT PLACEHOLDER 2_SHAPECLASSPROTECTIONTYPE" val="0"/>
  <p:tag name="TEXTBOX 8_SHAPECLASSPROTECTIONTYPE" val="25"/>
  <p:tag name="TITLE 1_SHAPECLASSPROTECTIONTYPE" val="9"/>
  <p:tag name="FIELD.REM_ANL.COMBOINDEX" val="-2"/>
  <p:tag name="FIELD.DPT.COMBOINDEX" val="-2"/>
  <p:tag name="ML_LAYOUT_RESOURCE" val="BOSCH2_16_9_2018.MCR"/>
  <p:tag name="CFG.LAYOUTRES" val="BOSCH2_16_9_2018"/>
  <p:tag name="FIELD.CHAPTER.CONTENT" val="Blockchain Hackathon - Business Track"/>
  <p:tag name="FIELD.CHAPTER.VALUE" val="Blockchain Hackathon - Business Track"/>
  <p:tag name="FIELD.CHAPTER.COMBOINDEX" val="-2"/>
  <p:tag name="FIELD.DPT.CONTENT" val="RBEI/EMB - Prash | RBEI/ETS - Manoj"/>
  <p:tag name="FIELD.DPT.VALUE" val="RBEI/EMB - Prash | RBEI/ETS - Manoj | "/>
  <p:tag name="NBTXT" val="Describe your idea "/>
  <p:tag name="NBTXTC" val="Describe your idea "/>
  <p:tag name="AGTX" val="Describe your idea "/>
  <p:tag name="AGTXC" val="Describe your idea "/>
</p:tagLst>
</file>

<file path=ppt/tags/tag99.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Object"/>
  <p:tag name="COLORSETGROUPCLASSNAME" val="ColorSetGroup4"/>
  <p:tag name="FONTSETGROUPCLASSNAME" val="FontSetGroup1"/>
  <p:tag name="SHAPECLASSNAME" val="Chapterbox"/>
  <p:tag name="SHAPECLASSPROTECTIONTYPE" val="25"/>
  <p:tag name="COLORS" val="-2;-2;-2;-2;-1;-2"/>
</p:tagLst>
</file>

<file path=ppt/theme/theme1.xml><?xml version="1.0" encoding="utf-8"?>
<a:theme xmlns:a="http://schemas.openxmlformats.org/drawingml/2006/main" name="Bosch">
  <a:themeElements>
    <a:clrScheme name="Custom 1">
      <a:dk1>
        <a:sysClr val="windowText" lastClr="000000"/>
      </a:dk1>
      <a:lt1>
        <a:sysClr val="window" lastClr="FFFFFF"/>
      </a:lt1>
      <a:dk2>
        <a:srgbClr val="424C58"/>
      </a:dk2>
      <a:lt2>
        <a:srgbClr val="B2B3B5"/>
      </a:lt2>
      <a:accent1>
        <a:srgbClr val="A80163"/>
      </a:accent1>
      <a:accent2>
        <a:srgbClr val="3F136C"/>
      </a:accent2>
      <a:accent3>
        <a:srgbClr val="08427E"/>
      </a:accent3>
      <a:accent4>
        <a:srgbClr val="0E78C5"/>
      </a:accent4>
      <a:accent5>
        <a:srgbClr val="1399A0"/>
      </a:accent5>
      <a:accent6>
        <a:srgbClr val="67B419"/>
      </a:accent6>
      <a:hlink>
        <a:srgbClr val="738CB4"/>
      </a:hlink>
      <a:folHlink>
        <a:srgbClr val="B0BBD0"/>
      </a:folHlink>
    </a:clrScheme>
    <a:fontScheme name="Custom 1">
      <a:majorFont>
        <a:latin typeface="Bosch Office Sans"/>
        <a:ea typeface=""/>
        <a:cs typeface=""/>
      </a:majorFont>
      <a:minorFont>
        <a:latin typeface="Bosch Office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noFill/>
        <a:ln w="9525" cap="flat" cmpd="sng" algn="ctr">
          <a:solidFill>
            <a:srgbClr val="3F136C"/>
          </a:solidFill>
          <a:prstDash val="solid"/>
        </a:ln>
        <a:effectLst/>
      </a:spPr>
      <a:bodyPr rtlCol="0" anchor="ctr"/>
      <a:lstStyle>
        <a:defPPr marL="0" marR="0" indent="0" algn="ctr" defTabSz="914400" eaLnBrk="1" fontAlgn="auto" latinLnBrk="0" hangingPunct="1">
          <a:lnSpc>
            <a:spcPct val="100000"/>
          </a:lnSpc>
          <a:spcBef>
            <a:spcPts val="0"/>
          </a:spcBef>
          <a:spcAft>
            <a:spcPts val="0"/>
          </a:spcAft>
          <a:buClrTx/>
          <a:buSzTx/>
          <a:buFontTx/>
          <a:buNone/>
          <a:tabLst/>
          <a:defRPr kumimoji="0" sz="1800" b="0" i="0" u="none" strike="noStrike" kern="0" cap="none" spc="0" normalizeH="0" baseline="0" noProof="0" dirty="0" smtClean="0">
            <a:ln>
              <a:noFill/>
            </a:ln>
            <a:solidFill>
              <a:srgbClr val="000000"/>
            </a:solidFill>
            <a:effectLst/>
            <a:uLnTx/>
            <a:uFillTx/>
            <a:latin typeface="Bosch Office Sans"/>
            <a:ea typeface="+mn-ea"/>
            <a:cs typeface="+mn-cs"/>
          </a:defRPr>
        </a:defPPr>
      </a:lstStyle>
    </a:spDef>
    <a:txDef>
      <a:spPr>
        <a:noFill/>
      </a:spPr>
      <a:bodyPr wrap="square" lIns="0" tIns="0" rIns="0" bIns="0" rtlCol="0">
        <a:noAutofit/>
      </a:bodyPr>
      <a:lstStyle>
        <a:defPPr marR="0" defTabSz="914400" eaLnBrk="1" fontAlgn="auto" latinLnBrk="0" hangingPunct="1">
          <a:lnSpc>
            <a:spcPct val="107000"/>
          </a:lnSpc>
          <a:spcBef>
            <a:spcPts val="500"/>
          </a:spcBef>
          <a:spcAft>
            <a:spcPts val="0"/>
          </a:spcAft>
          <a:buClrTx/>
          <a:buSzTx/>
          <a:buFontTx/>
          <a:buNone/>
          <a:tabLst/>
          <a:defRPr kumimoji="0" sz="1800" b="0" i="0" u="none" strike="noStrike" kern="0" cap="none" spc="0" normalizeH="0" baseline="0" noProof="0" dirty="0" err="1" smtClean="0">
            <a:ln>
              <a:noFill/>
            </a:ln>
            <a:solidFill>
              <a:srgbClr val="000000"/>
            </a:solidFill>
            <a:effectLst/>
            <a:uLnTx/>
            <a:uFillTx/>
          </a:defRPr>
        </a:defPPr>
      </a:lstStyle>
    </a:txDef>
  </a:objectDefaults>
  <a:extraClrSchemeLst/>
  <a:extLst>
    <a:ext uri="{05A4C25C-085E-4340-85A3-A5531E510DB2}">
      <thm15:themeFamily xmlns:thm15="http://schemas.microsoft.com/office/thememl/2012/main" name="DefaultBosch2016.potx" id="{E6E424A2-CDFE-4FF3-B632-69E2B49B4471}" vid="{8DB00A46-DBD2-41A3-9952-545226F8B35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1242</Words>
  <Application>Microsoft Office PowerPoint</Application>
  <PresentationFormat>Custom</PresentationFormat>
  <Paragraphs>240</Paragraphs>
  <Slides>12</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Bosch Office Sans</vt:lpstr>
      <vt:lpstr>Calibri</vt:lpstr>
      <vt:lpstr>Helvetica</vt:lpstr>
      <vt:lpstr>Wingdings</vt:lpstr>
      <vt:lpstr>Wingdings 3</vt:lpstr>
      <vt:lpstr>Bosch</vt:lpstr>
      <vt:lpstr> Blockchain Hackathon   BUSINESS TRACK : Block-busters Smart Real-time on-road contracts</vt:lpstr>
      <vt:lpstr>Block-Busters: Team members</vt:lpstr>
      <vt:lpstr>PowerPoint Presentation</vt:lpstr>
      <vt:lpstr>PowerPoint Presentation</vt:lpstr>
      <vt:lpstr>Initial Hypothesis/Assumptions</vt:lpstr>
      <vt:lpstr>Primary research – Quantitative &amp; Qualitative</vt:lpstr>
      <vt:lpstr>Secondary research – Existing projects around the world</vt:lpstr>
      <vt:lpstr>Smart real-time on-road contracts </vt:lpstr>
      <vt:lpstr>VPC</vt:lpstr>
      <vt:lpstr>BMC Enablers and Enhancers</vt:lpstr>
      <vt:lpstr>Talking to real people!</vt:lpstr>
      <vt:lpstr>Thank you</vt:lpstr>
    </vt:vector>
  </TitlesOfParts>
  <Company>BOSCH Group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Parmar Manojkumar Somabhai (RBEI/ETS)</dc:creator>
  <cp:lastModifiedBy>Deepak Nadagouda (RBEI/ESP45)</cp:lastModifiedBy>
  <cp:revision>59</cp:revision>
  <dcterms:created xsi:type="dcterms:W3CDTF">2019-01-16T12:28:30Z</dcterms:created>
  <dcterms:modified xsi:type="dcterms:W3CDTF">2019-01-18T06:54:41Z</dcterms:modified>
</cp:coreProperties>
</file>

<file path=docProps/thumbnail.jpeg>
</file>